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9"/>
  </p:notesMasterIdLst>
  <p:sldIdLst>
    <p:sldId id="256" r:id="rId2"/>
    <p:sldId id="342" r:id="rId3"/>
    <p:sldId id="257" r:id="rId4"/>
    <p:sldId id="258" r:id="rId5"/>
    <p:sldId id="260" r:id="rId6"/>
    <p:sldId id="261" r:id="rId7"/>
    <p:sldId id="262"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1" r:id="rId38"/>
    <p:sldId id="343" r:id="rId39"/>
    <p:sldId id="344" r:id="rId40"/>
    <p:sldId id="345" r:id="rId41"/>
    <p:sldId id="346" r:id="rId42"/>
    <p:sldId id="347" r:id="rId43"/>
    <p:sldId id="348" r:id="rId44"/>
    <p:sldId id="349" r:id="rId45"/>
    <p:sldId id="350" r:id="rId46"/>
    <p:sldId id="351" r:id="rId47"/>
    <p:sldId id="290" r:id="rId48"/>
  </p:sldIdLst>
  <p:sldSz cx="9144000" cy="5143500" type="screen16x9"/>
  <p:notesSz cx="6858000" cy="9144000"/>
  <p:embeddedFontLst>
    <p:embeddedFont>
      <p:font typeface="Archivo Black" panose="020B0604020202020204" charset="0"/>
      <p:regular r:id="rId50"/>
    </p:embeddedFont>
    <p:embeddedFont>
      <p:font typeface="Darker Grotesque Light" pitchFamily="2" charset="0"/>
      <p:regular r:id="rId51"/>
    </p:embeddedFont>
    <p:embeddedFont>
      <p:font typeface="DM Sans" pitchFamily="2" charset="0"/>
      <p:regular r:id="rId52"/>
      <p:bold r:id="rId53"/>
      <p:italic r:id="rId54"/>
      <p:boldItalic r:id="rId55"/>
    </p:embeddedFont>
    <p:embeddedFont>
      <p:font typeface="DM Sans Medium" pitchFamily="2" charset="0"/>
      <p:regular r:id="rId56"/>
      <p:bold r:id="rId57"/>
      <p:italic r:id="rId58"/>
      <p:boldItalic r:id="rId59"/>
    </p:embeddedFont>
    <p:embeddedFont>
      <p:font typeface="Epilogue" panose="020B0604020202020204" charset="0"/>
      <p:regular r:id="rId60"/>
      <p:bold r:id="rId61"/>
      <p:italic r:id="rId62"/>
      <p:boldItalic r:id="rId63"/>
    </p:embeddedFont>
    <p:embeddedFont>
      <p:font typeface="Nunito Light" pitchFamily="2" charset="0"/>
      <p:regular r:id="rId64"/>
      <p: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3A29DDB-318C-4B1A-B7A3-6CE1C8C2DFD7}">
          <p14:sldIdLst>
            <p14:sldId id="256"/>
            <p14:sldId id="342"/>
            <p14:sldId id="257"/>
            <p14:sldId id="258"/>
            <p14:sldId id="260"/>
            <p14:sldId id="261"/>
            <p14:sldId id="262"/>
            <p14:sldId id="311"/>
          </p14:sldIdLst>
        </p14:section>
        <p14:section name="UI for Doctor" id="{9D1DA8F8-5534-45AA-8EC7-D5356DF706AB}">
          <p14:sldIdLst>
            <p14:sldId id="312"/>
            <p14:sldId id="313"/>
            <p14:sldId id="314"/>
            <p14:sldId id="315"/>
            <p14:sldId id="316"/>
            <p14:sldId id="317"/>
            <p14:sldId id="318"/>
          </p14:sldIdLst>
        </p14:section>
        <p14:section name="UI for Donor" id="{2C23900A-CE04-4D24-9E6F-DEE041AB60F5}">
          <p14:sldIdLst>
            <p14:sldId id="319"/>
            <p14:sldId id="320"/>
            <p14:sldId id="321"/>
            <p14:sldId id="322"/>
          </p14:sldIdLst>
        </p14:section>
        <p14:section name="UI for Login and Main Page" id="{DA1F9F8A-A34B-469D-A951-370BA3AEF6DB}">
          <p14:sldIdLst>
            <p14:sldId id="323"/>
            <p14:sldId id="324"/>
          </p14:sldIdLst>
        </p14:section>
        <p14:section name="UI for Patient" id="{7D05A5A1-2110-43FC-8B07-DDDB4E9AA976}">
          <p14:sldIdLst>
            <p14:sldId id="325"/>
            <p14:sldId id="326"/>
            <p14:sldId id="327"/>
            <p14:sldId id="328"/>
          </p14:sldIdLst>
        </p14:section>
        <p14:section name="UI for Disaster Login" id="{5518355F-BBD5-42FB-92D5-3FA109209172}">
          <p14:sldIdLst>
            <p14:sldId id="329"/>
            <p14:sldId id="330"/>
          </p14:sldIdLst>
        </p14:section>
        <p14:section name="UI for Fundraiser" id="{72A48DD2-7035-41C5-B94C-867AA47EB622}">
          <p14:sldIdLst>
            <p14:sldId id="331"/>
            <p14:sldId id="332"/>
          </p14:sldIdLst>
        </p14:section>
        <p14:section name="UI for Managing Teams" id="{836B72B1-D85F-4464-BF47-F22E876519ED}">
          <p14:sldIdLst>
            <p14:sldId id="333"/>
            <p14:sldId id="334"/>
          </p14:sldIdLst>
        </p14:section>
        <p14:section name="UI for Volunteers" id="{C618CE22-1F08-4B33-932A-A6FC804377A1}">
          <p14:sldIdLst>
            <p14:sldId id="335"/>
            <p14:sldId id="336"/>
            <p14:sldId id="337"/>
            <p14:sldId id="338"/>
            <p14:sldId id="339"/>
          </p14:sldIdLst>
        </p14:section>
        <p14:section name="UI for Test - Disaster" id="{97A7C3A5-D511-4D82-A57C-F2BCC8263823}">
          <p14:sldIdLst/>
        </p14:section>
        <p14:section name="UI for ERS" id="{1C78E66C-4ED1-41C7-8530-63BDAF2FBF4A}">
          <p14:sldIdLst>
            <p14:sldId id="341"/>
            <p14:sldId id="343"/>
          </p14:sldIdLst>
        </p14:section>
        <p14:section name="UI for Government" id="{B089ECA7-0675-4978-BD80-9D1E5C646A21}">
          <p14:sldIdLst>
            <p14:sldId id="344"/>
            <p14:sldId id="345"/>
            <p14:sldId id="346"/>
            <p14:sldId id="347"/>
            <p14:sldId id="348"/>
            <p14:sldId id="349"/>
            <p14:sldId id="350"/>
            <p14:sldId id="351"/>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BD6C90-8608-4764-90D8-9AD57635FD9F}">
  <a:tblStyle styleId="{56BD6C90-8608-4764-90D8-9AD57635FD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3" d="100"/>
          <a:sy n="93" d="100"/>
        </p:scale>
        <p:origin x="51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75f3280b1d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275f3280b1d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7542abec63_0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7542abec63_0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75f3280b1d_0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275f3280b1d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5450" y="1385850"/>
            <a:ext cx="4175400" cy="1545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475950" y="2946900"/>
            <a:ext cx="2196600" cy="572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850" y="24825"/>
            <a:ext cx="9174275" cy="5135725"/>
            <a:chOff x="-14850" y="24825"/>
            <a:chExt cx="9174275" cy="5135725"/>
          </a:xfrm>
        </p:grpSpPr>
        <p:sp>
          <p:nvSpPr>
            <p:cNvPr id="12" name="Google Shape;12;p2"/>
            <p:cNvSpPr/>
            <p:nvPr/>
          </p:nvSpPr>
          <p:spPr>
            <a:xfrm>
              <a:off x="-14850" y="24825"/>
              <a:ext cx="9174275" cy="5135725"/>
            </a:xfrm>
            <a:custGeom>
              <a:avLst/>
              <a:gdLst/>
              <a:ahLst/>
              <a:cxnLst/>
              <a:rect l="l" t="t" r="r" b="b"/>
              <a:pathLst>
                <a:path w="366971" h="205429" extrusionOk="0">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13" name="Google Shape;13;p2"/>
            <p:cNvGrpSpPr/>
            <p:nvPr/>
          </p:nvGrpSpPr>
          <p:grpSpPr>
            <a:xfrm>
              <a:off x="1000" y="442254"/>
              <a:ext cx="9144299" cy="3772500"/>
              <a:chOff x="1000" y="425175"/>
              <a:chExt cx="9960025" cy="3772500"/>
            </a:xfrm>
          </p:grpSpPr>
          <p:sp>
            <p:nvSpPr>
              <p:cNvPr id="14" name="Google Shape;14;p2"/>
              <p:cNvSpPr/>
              <p:nvPr/>
            </p:nvSpPr>
            <p:spPr>
              <a:xfrm>
                <a:off x="3686150" y="670925"/>
                <a:ext cx="3805500" cy="3526750"/>
              </a:xfrm>
              <a:custGeom>
                <a:avLst/>
                <a:gdLst/>
                <a:ahLst/>
                <a:cxnLst/>
                <a:rect l="l" t="t" r="r" b="b"/>
                <a:pathLst>
                  <a:path w="152220" h="141070" extrusionOk="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155525" y="670913"/>
                <a:ext cx="3805500" cy="3526750"/>
              </a:xfrm>
              <a:custGeom>
                <a:avLst/>
                <a:gdLst/>
                <a:ahLst/>
                <a:cxnLst/>
                <a:rect l="l" t="t" r="r" b="b"/>
                <a:pathLst>
                  <a:path w="152220" h="141070" extrusionOk="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00" y="425175"/>
                <a:ext cx="3805500" cy="3526750"/>
              </a:xfrm>
              <a:custGeom>
                <a:avLst/>
                <a:gdLst/>
                <a:ahLst/>
                <a:cxnLst/>
                <a:rect l="l" t="t" r="r" b="b"/>
                <a:pathLst>
                  <a:path w="152220" h="141070" extrusionOk="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99"/>
        <p:cNvGrpSpPr/>
        <p:nvPr/>
      </p:nvGrpSpPr>
      <p:grpSpPr>
        <a:xfrm>
          <a:off x="0" y="0"/>
          <a:ext cx="0" cy="0"/>
          <a:chOff x="0" y="0"/>
          <a:chExt cx="0" cy="0"/>
        </a:xfrm>
      </p:grpSpPr>
      <p:grpSp>
        <p:nvGrpSpPr>
          <p:cNvPr id="800" name="Google Shape;800;p32"/>
          <p:cNvGrpSpPr/>
          <p:nvPr/>
        </p:nvGrpSpPr>
        <p:grpSpPr>
          <a:xfrm>
            <a:off x="-11175" y="607160"/>
            <a:ext cx="11669620" cy="6478466"/>
            <a:chOff x="-11175" y="607160"/>
            <a:chExt cx="11669620" cy="6478466"/>
          </a:xfrm>
        </p:grpSpPr>
        <p:sp>
          <p:nvSpPr>
            <p:cNvPr id="801" name="Google Shape;801;p32"/>
            <p:cNvSpPr/>
            <p:nvPr/>
          </p:nvSpPr>
          <p:spPr>
            <a:xfrm>
              <a:off x="4841850" y="891350"/>
              <a:ext cx="4302118" cy="3525725"/>
            </a:xfrm>
            <a:custGeom>
              <a:avLst/>
              <a:gdLst/>
              <a:ahLst/>
              <a:cxnLst/>
              <a:rect l="l" t="t" r="r" b="b"/>
              <a:pathLst>
                <a:path w="152220" h="141029" extrusionOk="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2"/>
            <p:cNvGrpSpPr/>
            <p:nvPr/>
          </p:nvGrpSpPr>
          <p:grpSpPr>
            <a:xfrm>
              <a:off x="1000" y="806175"/>
              <a:ext cx="9144299" cy="3772500"/>
              <a:chOff x="1000" y="425175"/>
              <a:chExt cx="9960025" cy="3772500"/>
            </a:xfrm>
          </p:grpSpPr>
          <p:sp>
            <p:nvSpPr>
              <p:cNvPr id="803" name="Google Shape;803;p32"/>
              <p:cNvSpPr/>
              <p:nvPr/>
            </p:nvSpPr>
            <p:spPr>
              <a:xfrm>
                <a:off x="3686150" y="670925"/>
                <a:ext cx="3805500" cy="3526750"/>
              </a:xfrm>
              <a:custGeom>
                <a:avLst/>
                <a:gdLst/>
                <a:ahLst/>
                <a:cxnLst/>
                <a:rect l="l" t="t" r="r" b="b"/>
                <a:pathLst>
                  <a:path w="152220" h="141070" extrusionOk="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flipH="1">
                <a:off x="6155525" y="670913"/>
                <a:ext cx="3805500" cy="3526750"/>
              </a:xfrm>
              <a:custGeom>
                <a:avLst/>
                <a:gdLst/>
                <a:ahLst/>
                <a:cxnLst/>
                <a:rect l="l" t="t" r="r" b="b"/>
                <a:pathLst>
                  <a:path w="152220" h="141070" extrusionOk="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p:cNvSpPr/>
              <p:nvPr/>
            </p:nvSpPr>
            <p:spPr>
              <a:xfrm>
                <a:off x="1000" y="425175"/>
                <a:ext cx="3805500" cy="3669936"/>
              </a:xfrm>
              <a:custGeom>
                <a:avLst/>
                <a:gdLst/>
                <a:ahLst/>
                <a:cxnLst/>
                <a:rect l="l" t="t" r="r" b="b"/>
                <a:pathLst>
                  <a:path w="152220" h="141070" extrusionOk="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32"/>
            <p:cNvGrpSpPr/>
            <p:nvPr/>
          </p:nvGrpSpPr>
          <p:grpSpPr>
            <a:xfrm flipH="1">
              <a:off x="4905029" y="607160"/>
              <a:ext cx="6753416" cy="6478466"/>
              <a:chOff x="-539564" y="989460"/>
              <a:chExt cx="6753416" cy="6478466"/>
            </a:xfrm>
          </p:grpSpPr>
          <p:sp>
            <p:nvSpPr>
              <p:cNvPr id="807" name="Google Shape;807;p32"/>
              <p:cNvSpPr/>
              <p:nvPr/>
            </p:nvSpPr>
            <p:spPr>
              <a:xfrm rot="1325064" flipH="1">
                <a:off x="172808" y="1814013"/>
                <a:ext cx="5328672" cy="4829359"/>
              </a:xfrm>
              <a:custGeom>
                <a:avLst/>
                <a:gdLst/>
                <a:ahLst/>
                <a:cxnLst/>
                <a:rect l="l" t="t" r="r" b="b"/>
                <a:pathLst>
                  <a:path w="213131" h="193160" extrusionOk="0">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rot="1325064" flipH="1">
                <a:off x="2933896" y="3407957"/>
                <a:ext cx="2136659" cy="2539514"/>
              </a:xfrm>
              <a:custGeom>
                <a:avLst/>
                <a:gdLst/>
                <a:ahLst/>
                <a:cxnLst/>
                <a:rect l="l" t="t" r="r" b="b"/>
                <a:pathLst>
                  <a:path w="85460" h="101573" extrusionOk="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rot="1325064" flipH="1">
                <a:off x="1159030" y="3144372"/>
                <a:ext cx="2123708" cy="2463908"/>
              </a:xfrm>
              <a:custGeom>
                <a:avLst/>
                <a:gdLst/>
                <a:ahLst/>
                <a:cxnLst/>
                <a:rect l="l" t="t" r="r" b="b"/>
                <a:pathLst>
                  <a:path w="84942" h="98549" extrusionOk="0">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2"/>
            <p:cNvGrpSpPr/>
            <p:nvPr/>
          </p:nvGrpSpPr>
          <p:grpSpPr>
            <a:xfrm flipH="1">
              <a:off x="-11164" y="4003450"/>
              <a:ext cx="9228771" cy="1136900"/>
              <a:chOff x="1901275" y="4385750"/>
              <a:chExt cx="9228771" cy="1136900"/>
            </a:xfrm>
          </p:grpSpPr>
          <p:sp>
            <p:nvSpPr>
              <p:cNvPr id="811" name="Google Shape;811;p32"/>
              <p:cNvSpPr/>
              <p:nvPr/>
            </p:nvSpPr>
            <p:spPr>
              <a:xfrm>
                <a:off x="1904250" y="4385750"/>
                <a:ext cx="3782125" cy="647025"/>
              </a:xfrm>
              <a:custGeom>
                <a:avLst/>
                <a:gdLst/>
                <a:ahLst/>
                <a:cxnLst/>
                <a:rect l="l" t="t" r="r" b="b"/>
                <a:pathLst>
                  <a:path w="151285" h="25881" extrusionOk="0">
                    <a:moveTo>
                      <a:pt x="1" y="0"/>
                    </a:moveTo>
                    <a:lnTo>
                      <a:pt x="1" y="20649"/>
                    </a:lnTo>
                    <a:lnTo>
                      <a:pt x="151285" y="25881"/>
                    </a:lnTo>
                    <a:cubicBezTo>
                      <a:pt x="151285" y="25881"/>
                      <a:pt x="93516" y="1911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a:off x="1901275" y="4815425"/>
                <a:ext cx="9228740" cy="707225"/>
              </a:xfrm>
              <a:custGeom>
                <a:avLst/>
                <a:gdLst/>
                <a:ahLst/>
                <a:cxnLst/>
                <a:rect l="l" t="t" r="r" b="b"/>
                <a:pathLst>
                  <a:path w="152120" h="28289" extrusionOk="0">
                    <a:moveTo>
                      <a:pt x="0" y="1"/>
                    </a:moveTo>
                    <a:lnTo>
                      <a:pt x="0" y="28288"/>
                    </a:lnTo>
                    <a:lnTo>
                      <a:pt x="152120" y="28288"/>
                    </a:lnTo>
                    <a:lnTo>
                      <a:pt x="152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a:off x="3420723" y="4812450"/>
                <a:ext cx="7709323" cy="167625"/>
              </a:xfrm>
              <a:custGeom>
                <a:avLst/>
                <a:gdLst/>
                <a:ahLst/>
                <a:cxnLst/>
                <a:rect l="l" t="t" r="r" b="b"/>
                <a:pathLst>
                  <a:path w="127075" h="6705" extrusionOk="0">
                    <a:moveTo>
                      <a:pt x="0" y="0"/>
                    </a:moveTo>
                    <a:lnTo>
                      <a:pt x="63995" y="2626"/>
                    </a:lnTo>
                    <a:lnTo>
                      <a:pt x="41039" y="6704"/>
                    </a:lnTo>
                    <a:lnTo>
                      <a:pt x="41039" y="6704"/>
                    </a:lnTo>
                    <a:lnTo>
                      <a:pt x="127075" y="120"/>
                    </a:lnTo>
                    <a:lnTo>
                      <a:pt x="0" y="0"/>
                    </a:lnTo>
                    <a:close/>
                  </a:path>
                </a:pathLst>
              </a:custGeom>
              <a:solidFill>
                <a:srgbClr val="F4B0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2"/>
            <p:cNvGrpSpPr/>
            <p:nvPr/>
          </p:nvGrpSpPr>
          <p:grpSpPr>
            <a:xfrm>
              <a:off x="-11175" y="883134"/>
              <a:ext cx="915984" cy="3994163"/>
              <a:chOff x="2008200" y="2578500"/>
              <a:chExt cx="446125" cy="1945525"/>
            </a:xfrm>
          </p:grpSpPr>
          <p:sp>
            <p:nvSpPr>
              <p:cNvPr id="815" name="Google Shape;815;p32"/>
              <p:cNvSpPr/>
              <p:nvPr/>
            </p:nvSpPr>
            <p:spPr>
              <a:xfrm>
                <a:off x="2044000" y="2578500"/>
                <a:ext cx="74125" cy="1913200"/>
              </a:xfrm>
              <a:custGeom>
                <a:avLst/>
                <a:gdLst/>
                <a:ahLst/>
                <a:cxnLst/>
                <a:rect l="l" t="t" r="r" b="b"/>
                <a:pathLst>
                  <a:path w="2965" h="76528" extrusionOk="0">
                    <a:moveTo>
                      <a:pt x="1731" y="0"/>
                    </a:moveTo>
                    <a:lnTo>
                      <a:pt x="1" y="76528"/>
                    </a:lnTo>
                    <a:lnTo>
                      <a:pt x="2965" y="76528"/>
                    </a:lnTo>
                    <a:lnTo>
                      <a:pt x="24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a:off x="2103175" y="2863950"/>
                <a:ext cx="94025" cy="250675"/>
              </a:xfrm>
              <a:custGeom>
                <a:avLst/>
                <a:gdLst/>
                <a:ahLst/>
                <a:cxnLst/>
                <a:rect l="l" t="t" r="r" b="b"/>
                <a:pathLst>
                  <a:path w="3761" h="10027" extrusionOk="0">
                    <a:moveTo>
                      <a:pt x="3761" y="1"/>
                    </a:moveTo>
                    <a:lnTo>
                      <a:pt x="2885" y="200"/>
                    </a:lnTo>
                    <a:lnTo>
                      <a:pt x="1" y="6267"/>
                    </a:lnTo>
                    <a:lnTo>
                      <a:pt x="100" y="10027"/>
                    </a:lnTo>
                    <a:lnTo>
                      <a:pt x="37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a:off x="2110650" y="3610425"/>
                <a:ext cx="51750" cy="199950"/>
              </a:xfrm>
              <a:custGeom>
                <a:avLst/>
                <a:gdLst/>
                <a:ahLst/>
                <a:cxnLst/>
                <a:rect l="l" t="t" r="r" b="b"/>
                <a:pathLst>
                  <a:path w="2070" h="7998" extrusionOk="0">
                    <a:moveTo>
                      <a:pt x="1910" y="1"/>
                    </a:moveTo>
                    <a:lnTo>
                      <a:pt x="0" y="4655"/>
                    </a:lnTo>
                    <a:lnTo>
                      <a:pt x="80" y="7997"/>
                    </a:lnTo>
                    <a:lnTo>
                      <a:pt x="2069" y="796"/>
                    </a:lnTo>
                    <a:lnTo>
                      <a:pt x="1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2008200" y="2713775"/>
                <a:ext cx="80575" cy="168100"/>
              </a:xfrm>
              <a:custGeom>
                <a:avLst/>
                <a:gdLst/>
                <a:ahLst/>
                <a:cxnLst/>
                <a:rect l="l" t="t" r="r" b="b"/>
                <a:pathLst>
                  <a:path w="3223" h="6724" extrusionOk="0">
                    <a:moveTo>
                      <a:pt x="438" y="0"/>
                    </a:moveTo>
                    <a:lnTo>
                      <a:pt x="0" y="239"/>
                    </a:lnTo>
                    <a:lnTo>
                      <a:pt x="3223" y="6724"/>
                    </a:lnTo>
                    <a:lnTo>
                      <a:pt x="3223" y="6724"/>
                    </a:lnTo>
                    <a:lnTo>
                      <a:pt x="3004" y="4575"/>
                    </a:lnTo>
                    <a:lnTo>
                      <a:pt x="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a:off x="2021125" y="3106650"/>
                <a:ext cx="57725" cy="271050"/>
              </a:xfrm>
              <a:custGeom>
                <a:avLst/>
                <a:gdLst/>
                <a:ahLst/>
                <a:cxnLst/>
                <a:rect l="l" t="t" r="r" b="b"/>
                <a:pathLst>
                  <a:path w="2309" h="10842" extrusionOk="0">
                    <a:moveTo>
                      <a:pt x="279" y="0"/>
                    </a:moveTo>
                    <a:lnTo>
                      <a:pt x="1" y="517"/>
                    </a:lnTo>
                    <a:lnTo>
                      <a:pt x="2089" y="10842"/>
                    </a:lnTo>
                    <a:lnTo>
                      <a:pt x="2308" y="7082"/>
                    </a:lnTo>
                    <a:lnTo>
                      <a:pt x="2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a:off x="2090250" y="3705425"/>
                <a:ext cx="79100" cy="86050"/>
              </a:xfrm>
              <a:custGeom>
                <a:avLst/>
                <a:gdLst/>
                <a:ahLst/>
                <a:cxnLst/>
                <a:rect l="l" t="t" r="r" b="b"/>
                <a:pathLst>
                  <a:path w="3164" h="3442" extrusionOk="0">
                    <a:moveTo>
                      <a:pt x="2885" y="0"/>
                    </a:moveTo>
                    <a:lnTo>
                      <a:pt x="1" y="3442"/>
                    </a:lnTo>
                    <a:lnTo>
                      <a:pt x="1035" y="3163"/>
                    </a:lnTo>
                    <a:lnTo>
                      <a:pt x="3164" y="239"/>
                    </a:lnTo>
                    <a:lnTo>
                      <a:pt x="28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2108150" y="2627225"/>
                <a:ext cx="346175" cy="1896800"/>
              </a:xfrm>
              <a:custGeom>
                <a:avLst/>
                <a:gdLst/>
                <a:ahLst/>
                <a:cxnLst/>
                <a:rect l="l" t="t" r="r" b="b"/>
                <a:pathLst>
                  <a:path w="13847" h="75872" extrusionOk="0">
                    <a:moveTo>
                      <a:pt x="697" y="1"/>
                    </a:moveTo>
                    <a:lnTo>
                      <a:pt x="1" y="120"/>
                    </a:lnTo>
                    <a:lnTo>
                      <a:pt x="10942" y="75872"/>
                    </a:lnTo>
                    <a:lnTo>
                      <a:pt x="13846" y="75374"/>
                    </a:lnTo>
                    <a:lnTo>
                      <a:pt x="6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2196675" y="2893300"/>
                <a:ext cx="67175" cy="262100"/>
              </a:xfrm>
              <a:custGeom>
                <a:avLst/>
                <a:gdLst/>
                <a:ahLst/>
                <a:cxnLst/>
                <a:rect l="l" t="t" r="r" b="b"/>
                <a:pathLst>
                  <a:path w="2687" h="10484" extrusionOk="0">
                    <a:moveTo>
                      <a:pt x="2686" y="0"/>
                    </a:moveTo>
                    <a:lnTo>
                      <a:pt x="1851" y="338"/>
                    </a:lnTo>
                    <a:lnTo>
                      <a:pt x="1" y="6784"/>
                    </a:lnTo>
                    <a:lnTo>
                      <a:pt x="737" y="10484"/>
                    </a:lnTo>
                    <a:lnTo>
                      <a:pt x="26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2053450" y="2774425"/>
                <a:ext cx="106450" cy="154700"/>
              </a:xfrm>
              <a:custGeom>
                <a:avLst/>
                <a:gdLst/>
                <a:ahLst/>
                <a:cxnLst/>
                <a:rect l="l" t="t" r="r" b="b"/>
                <a:pathLst>
                  <a:path w="4258" h="6188" extrusionOk="0">
                    <a:moveTo>
                      <a:pt x="398" y="1"/>
                    </a:moveTo>
                    <a:lnTo>
                      <a:pt x="1" y="319"/>
                    </a:lnTo>
                    <a:lnTo>
                      <a:pt x="4258" y="6188"/>
                    </a:lnTo>
                    <a:lnTo>
                      <a:pt x="3681" y="4079"/>
                    </a:lnTo>
                    <a:lnTo>
                      <a:pt x="3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2067375" y="2823175"/>
                <a:ext cx="62200" cy="52750"/>
              </a:xfrm>
              <a:custGeom>
                <a:avLst/>
                <a:gdLst/>
                <a:ahLst/>
                <a:cxnLst/>
                <a:rect l="l" t="t" r="r" b="b"/>
                <a:pathLst>
                  <a:path w="2488" h="2110" extrusionOk="0">
                    <a:moveTo>
                      <a:pt x="1" y="0"/>
                    </a:moveTo>
                    <a:lnTo>
                      <a:pt x="40" y="458"/>
                    </a:lnTo>
                    <a:lnTo>
                      <a:pt x="2487" y="2109"/>
                    </a:lnTo>
                    <a:lnTo>
                      <a:pt x="1512" y="59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2132525" y="3160350"/>
                <a:ext cx="94525" cy="260125"/>
              </a:xfrm>
              <a:custGeom>
                <a:avLst/>
                <a:gdLst/>
                <a:ahLst/>
                <a:cxnLst/>
                <a:rect l="l" t="t" r="r" b="b"/>
                <a:pathLst>
                  <a:path w="3781" h="10405" extrusionOk="0">
                    <a:moveTo>
                      <a:pt x="180" y="1"/>
                    </a:moveTo>
                    <a:lnTo>
                      <a:pt x="0" y="558"/>
                    </a:lnTo>
                    <a:lnTo>
                      <a:pt x="3780" y="10405"/>
                    </a:lnTo>
                    <a:lnTo>
                      <a:pt x="3362" y="6645"/>
                    </a:lnTo>
                    <a:lnTo>
                      <a:pt x="1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2"/>
            <p:cNvGrpSpPr/>
            <p:nvPr/>
          </p:nvGrpSpPr>
          <p:grpSpPr>
            <a:xfrm flipH="1">
              <a:off x="5722006" y="2101850"/>
              <a:ext cx="3317625" cy="2616925"/>
              <a:chOff x="2008200" y="2302475"/>
              <a:chExt cx="3317625" cy="2616925"/>
            </a:xfrm>
          </p:grpSpPr>
          <p:sp>
            <p:nvSpPr>
              <p:cNvPr id="827" name="Google Shape;827;p32"/>
              <p:cNvSpPr/>
              <p:nvPr/>
            </p:nvSpPr>
            <p:spPr>
              <a:xfrm>
                <a:off x="3395700" y="3587550"/>
                <a:ext cx="76625" cy="1243325"/>
              </a:xfrm>
              <a:custGeom>
                <a:avLst/>
                <a:gdLst/>
                <a:ahLst/>
                <a:cxnLst/>
                <a:rect l="l" t="t" r="r" b="b"/>
                <a:pathLst>
                  <a:path w="3065" h="49733" extrusionOk="0">
                    <a:moveTo>
                      <a:pt x="2010" y="1"/>
                    </a:moveTo>
                    <a:lnTo>
                      <a:pt x="1" y="49553"/>
                    </a:lnTo>
                    <a:lnTo>
                      <a:pt x="2070" y="49732"/>
                    </a:lnTo>
                    <a:lnTo>
                      <a:pt x="3064" y="100"/>
                    </a:lnTo>
                    <a:lnTo>
                      <a:pt x="20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3460350" y="3806375"/>
                <a:ext cx="95025" cy="163150"/>
              </a:xfrm>
              <a:custGeom>
                <a:avLst/>
                <a:gdLst/>
                <a:ahLst/>
                <a:cxnLst/>
                <a:rect l="l" t="t" r="r" b="b"/>
                <a:pathLst>
                  <a:path w="3801" h="6526" extrusionOk="0">
                    <a:moveTo>
                      <a:pt x="3800" y="0"/>
                    </a:moveTo>
                    <a:lnTo>
                      <a:pt x="2925" y="100"/>
                    </a:lnTo>
                    <a:lnTo>
                      <a:pt x="1" y="3899"/>
                    </a:lnTo>
                    <a:lnTo>
                      <a:pt x="1" y="6525"/>
                    </a:lnTo>
                    <a:lnTo>
                      <a:pt x="38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a:off x="3452400" y="4260425"/>
                <a:ext cx="52250" cy="126850"/>
              </a:xfrm>
              <a:custGeom>
                <a:avLst/>
                <a:gdLst/>
                <a:ahLst/>
                <a:cxnLst/>
                <a:rect l="l" t="t" r="r" b="b"/>
                <a:pathLst>
                  <a:path w="2090" h="5074" extrusionOk="0">
                    <a:moveTo>
                      <a:pt x="1950" y="0"/>
                    </a:moveTo>
                    <a:lnTo>
                      <a:pt x="1" y="2925"/>
                    </a:lnTo>
                    <a:lnTo>
                      <a:pt x="21" y="5073"/>
                    </a:lnTo>
                    <a:lnTo>
                      <a:pt x="2089" y="498"/>
                    </a:lnTo>
                    <a:lnTo>
                      <a:pt x="19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2"/>
              <p:cNvSpPr/>
              <p:nvPr/>
            </p:nvSpPr>
            <p:spPr>
              <a:xfrm>
                <a:off x="3438975" y="3706900"/>
                <a:ext cx="111425" cy="99500"/>
              </a:xfrm>
              <a:custGeom>
                <a:avLst/>
                <a:gdLst/>
                <a:ahLst/>
                <a:cxnLst/>
                <a:rect l="l" t="t" r="r" b="b"/>
                <a:pathLst>
                  <a:path w="4457" h="3980" extrusionOk="0">
                    <a:moveTo>
                      <a:pt x="4457" y="1"/>
                    </a:moveTo>
                    <a:lnTo>
                      <a:pt x="1095" y="2050"/>
                    </a:lnTo>
                    <a:lnTo>
                      <a:pt x="1" y="3979"/>
                    </a:lnTo>
                    <a:lnTo>
                      <a:pt x="4317" y="498"/>
                    </a:lnTo>
                    <a:lnTo>
                      <a:pt x="44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2"/>
              <p:cNvSpPr/>
              <p:nvPr/>
            </p:nvSpPr>
            <p:spPr>
              <a:xfrm>
                <a:off x="3344475" y="4641875"/>
                <a:ext cx="78125" cy="111900"/>
              </a:xfrm>
              <a:custGeom>
                <a:avLst/>
                <a:gdLst/>
                <a:ahLst/>
                <a:cxnLst/>
                <a:rect l="l" t="t" r="r" b="b"/>
                <a:pathLst>
                  <a:path w="3125" h="4476" extrusionOk="0">
                    <a:moveTo>
                      <a:pt x="458" y="0"/>
                    </a:moveTo>
                    <a:lnTo>
                      <a:pt x="1" y="159"/>
                    </a:lnTo>
                    <a:lnTo>
                      <a:pt x="3124" y="4476"/>
                    </a:lnTo>
                    <a:lnTo>
                      <a:pt x="2945" y="3083"/>
                    </a:lnTo>
                    <a:lnTo>
                      <a:pt x="4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2"/>
              <p:cNvSpPr/>
              <p:nvPr/>
            </p:nvSpPr>
            <p:spPr>
              <a:xfrm>
                <a:off x="3366375" y="3913800"/>
                <a:ext cx="66150" cy="116400"/>
              </a:xfrm>
              <a:custGeom>
                <a:avLst/>
                <a:gdLst/>
                <a:ahLst/>
                <a:cxnLst/>
                <a:rect l="l" t="t" r="r" b="b"/>
                <a:pathLst>
                  <a:path w="2646" h="4656" extrusionOk="0">
                    <a:moveTo>
                      <a:pt x="418" y="0"/>
                    </a:moveTo>
                    <a:lnTo>
                      <a:pt x="0" y="438"/>
                    </a:lnTo>
                    <a:lnTo>
                      <a:pt x="2646" y="4655"/>
                    </a:lnTo>
                    <a:lnTo>
                      <a:pt x="2606" y="2328"/>
                    </a:lnTo>
                    <a:lnTo>
                      <a:pt x="4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3946250" y="3652700"/>
                <a:ext cx="172575" cy="1179675"/>
              </a:xfrm>
              <a:custGeom>
                <a:avLst/>
                <a:gdLst/>
                <a:ahLst/>
                <a:cxnLst/>
                <a:rect l="l" t="t" r="r" b="b"/>
                <a:pathLst>
                  <a:path w="6903" h="47187" extrusionOk="0">
                    <a:moveTo>
                      <a:pt x="995" y="0"/>
                    </a:moveTo>
                    <a:lnTo>
                      <a:pt x="0" y="60"/>
                    </a:lnTo>
                    <a:lnTo>
                      <a:pt x="4933" y="47186"/>
                    </a:lnTo>
                    <a:lnTo>
                      <a:pt x="6903" y="47047"/>
                    </a:lnTo>
                    <a:lnTo>
                      <a:pt x="9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4003425" y="3845650"/>
                <a:ext cx="76625" cy="167125"/>
              </a:xfrm>
              <a:custGeom>
                <a:avLst/>
                <a:gdLst/>
                <a:ahLst/>
                <a:cxnLst/>
                <a:rect l="l" t="t" r="r" b="b"/>
                <a:pathLst>
                  <a:path w="3065" h="6685" extrusionOk="0">
                    <a:moveTo>
                      <a:pt x="3064" y="1"/>
                    </a:moveTo>
                    <a:lnTo>
                      <a:pt x="2249" y="220"/>
                    </a:lnTo>
                    <a:lnTo>
                      <a:pt x="1" y="4218"/>
                    </a:lnTo>
                    <a:lnTo>
                      <a:pt x="359" y="6685"/>
                    </a:lnTo>
                    <a:lnTo>
                      <a:pt x="30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4055150" y="4281800"/>
                <a:ext cx="40300" cy="126850"/>
              </a:xfrm>
              <a:custGeom>
                <a:avLst/>
                <a:gdLst/>
                <a:ahLst/>
                <a:cxnLst/>
                <a:rect l="l" t="t" r="r" b="b"/>
                <a:pathLst>
                  <a:path w="1612" h="5074" extrusionOk="0">
                    <a:moveTo>
                      <a:pt x="1413" y="1"/>
                    </a:moveTo>
                    <a:lnTo>
                      <a:pt x="1" y="3064"/>
                    </a:lnTo>
                    <a:lnTo>
                      <a:pt x="319" y="5073"/>
                    </a:lnTo>
                    <a:lnTo>
                      <a:pt x="1612" y="478"/>
                    </a:lnTo>
                    <a:lnTo>
                      <a:pt x="14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3970100" y="3752175"/>
                <a:ext cx="91550" cy="109425"/>
              </a:xfrm>
              <a:custGeom>
                <a:avLst/>
                <a:gdLst/>
                <a:ahLst/>
                <a:cxnLst/>
                <a:rect l="l" t="t" r="r" b="b"/>
                <a:pathLst>
                  <a:path w="3662" h="4377" extrusionOk="0">
                    <a:moveTo>
                      <a:pt x="3661" y="0"/>
                    </a:moveTo>
                    <a:lnTo>
                      <a:pt x="757" y="2387"/>
                    </a:lnTo>
                    <a:lnTo>
                      <a:pt x="1" y="4376"/>
                    </a:lnTo>
                    <a:lnTo>
                      <a:pt x="3582" y="497"/>
                    </a:lnTo>
                    <a:lnTo>
                      <a:pt x="36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3995975" y="4663250"/>
                <a:ext cx="89050" cy="96000"/>
              </a:xfrm>
              <a:custGeom>
                <a:avLst/>
                <a:gdLst/>
                <a:ahLst/>
                <a:cxnLst/>
                <a:rect l="l" t="t" r="r" b="b"/>
                <a:pathLst>
                  <a:path w="3562" h="3840" extrusionOk="0">
                    <a:moveTo>
                      <a:pt x="398" y="1"/>
                    </a:moveTo>
                    <a:lnTo>
                      <a:pt x="0" y="199"/>
                    </a:lnTo>
                    <a:lnTo>
                      <a:pt x="3561" y="3840"/>
                    </a:lnTo>
                    <a:lnTo>
                      <a:pt x="3561" y="3840"/>
                    </a:lnTo>
                    <a:lnTo>
                      <a:pt x="3183" y="2547"/>
                    </a:lnTo>
                    <a:lnTo>
                      <a:pt x="3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3917400" y="3971975"/>
                <a:ext cx="77100" cy="102475"/>
              </a:xfrm>
              <a:custGeom>
                <a:avLst/>
                <a:gdLst/>
                <a:ahLst/>
                <a:cxnLst/>
                <a:rect l="l" t="t" r="r" b="b"/>
                <a:pathLst>
                  <a:path w="3084" h="4099" extrusionOk="0">
                    <a:moveTo>
                      <a:pt x="339" y="1"/>
                    </a:moveTo>
                    <a:lnTo>
                      <a:pt x="0" y="458"/>
                    </a:lnTo>
                    <a:lnTo>
                      <a:pt x="3084" y="4099"/>
                    </a:lnTo>
                    <a:lnTo>
                      <a:pt x="2726" y="1890"/>
                    </a:lnTo>
                    <a:lnTo>
                      <a:pt x="3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2479150" y="3777025"/>
                <a:ext cx="642575" cy="955875"/>
              </a:xfrm>
              <a:custGeom>
                <a:avLst/>
                <a:gdLst/>
                <a:ahLst/>
                <a:cxnLst/>
                <a:rect l="l" t="t" r="r" b="b"/>
                <a:pathLst>
                  <a:path w="25703" h="38235" extrusionOk="0">
                    <a:moveTo>
                      <a:pt x="24946" y="1"/>
                    </a:moveTo>
                    <a:lnTo>
                      <a:pt x="1" y="37140"/>
                    </a:lnTo>
                    <a:lnTo>
                      <a:pt x="1493" y="38234"/>
                    </a:lnTo>
                    <a:lnTo>
                      <a:pt x="25702" y="578"/>
                    </a:lnTo>
                    <a:lnTo>
                      <a:pt x="249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2933700" y="3988400"/>
                <a:ext cx="149725" cy="88525"/>
              </a:xfrm>
              <a:custGeom>
                <a:avLst/>
                <a:gdLst/>
                <a:ahLst/>
                <a:cxnLst/>
                <a:rect l="l" t="t" r="r" b="b"/>
                <a:pathLst>
                  <a:path w="5989" h="3541" extrusionOk="0">
                    <a:moveTo>
                      <a:pt x="5272" y="0"/>
                    </a:moveTo>
                    <a:lnTo>
                      <a:pt x="1214" y="1552"/>
                    </a:lnTo>
                    <a:lnTo>
                      <a:pt x="1" y="3541"/>
                    </a:lnTo>
                    <a:lnTo>
                      <a:pt x="1" y="3541"/>
                    </a:lnTo>
                    <a:lnTo>
                      <a:pt x="5988" y="338"/>
                    </a:lnTo>
                    <a:lnTo>
                      <a:pt x="52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2730300" y="4320100"/>
                <a:ext cx="97000" cy="74625"/>
              </a:xfrm>
              <a:custGeom>
                <a:avLst/>
                <a:gdLst/>
                <a:ahLst/>
                <a:cxnLst/>
                <a:rect l="l" t="t" r="r" b="b"/>
                <a:pathLst>
                  <a:path w="3880" h="2985" extrusionOk="0">
                    <a:moveTo>
                      <a:pt x="3880" y="1"/>
                    </a:moveTo>
                    <a:lnTo>
                      <a:pt x="995" y="1313"/>
                    </a:lnTo>
                    <a:lnTo>
                      <a:pt x="0" y="2984"/>
                    </a:lnTo>
                    <a:lnTo>
                      <a:pt x="3760" y="438"/>
                    </a:lnTo>
                    <a:lnTo>
                      <a:pt x="38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2993875" y="3917775"/>
                <a:ext cx="132800" cy="23900"/>
              </a:xfrm>
              <a:custGeom>
                <a:avLst/>
                <a:gdLst/>
                <a:ahLst/>
                <a:cxnLst/>
                <a:rect l="l" t="t" r="r" b="b"/>
                <a:pathLst>
                  <a:path w="5312" h="956" extrusionOk="0">
                    <a:moveTo>
                      <a:pt x="1771" y="0"/>
                    </a:moveTo>
                    <a:lnTo>
                      <a:pt x="1" y="955"/>
                    </a:lnTo>
                    <a:lnTo>
                      <a:pt x="4954" y="319"/>
                    </a:lnTo>
                    <a:lnTo>
                      <a:pt x="53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2491100" y="4606050"/>
                <a:ext cx="26875" cy="143250"/>
              </a:xfrm>
              <a:custGeom>
                <a:avLst/>
                <a:gdLst/>
                <a:ahLst/>
                <a:cxnLst/>
                <a:rect l="l" t="t" r="r" b="b"/>
                <a:pathLst>
                  <a:path w="1075" h="5730" extrusionOk="0">
                    <a:moveTo>
                      <a:pt x="0" y="1"/>
                    </a:moveTo>
                    <a:lnTo>
                      <a:pt x="458" y="5730"/>
                    </a:lnTo>
                    <a:lnTo>
                      <a:pt x="1074" y="4337"/>
                    </a:lnTo>
                    <a:lnTo>
                      <a:pt x="497" y="14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2881975" y="3995350"/>
                <a:ext cx="28375" cy="115900"/>
              </a:xfrm>
              <a:custGeom>
                <a:avLst/>
                <a:gdLst/>
                <a:ahLst/>
                <a:cxnLst/>
                <a:rect l="l" t="t" r="r" b="b"/>
                <a:pathLst>
                  <a:path w="1135" h="4636" extrusionOk="0">
                    <a:moveTo>
                      <a:pt x="558" y="1"/>
                    </a:moveTo>
                    <a:lnTo>
                      <a:pt x="1" y="120"/>
                    </a:lnTo>
                    <a:lnTo>
                      <a:pt x="60" y="4636"/>
                    </a:lnTo>
                    <a:lnTo>
                      <a:pt x="1135" y="2786"/>
                    </a:lnTo>
                    <a:lnTo>
                      <a:pt x="5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2044000" y="2578500"/>
                <a:ext cx="74125" cy="1913200"/>
              </a:xfrm>
              <a:custGeom>
                <a:avLst/>
                <a:gdLst/>
                <a:ahLst/>
                <a:cxnLst/>
                <a:rect l="l" t="t" r="r" b="b"/>
                <a:pathLst>
                  <a:path w="2965" h="76528" extrusionOk="0">
                    <a:moveTo>
                      <a:pt x="1731" y="0"/>
                    </a:moveTo>
                    <a:lnTo>
                      <a:pt x="1" y="76528"/>
                    </a:lnTo>
                    <a:lnTo>
                      <a:pt x="2965" y="76528"/>
                    </a:lnTo>
                    <a:lnTo>
                      <a:pt x="24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2103175" y="2863950"/>
                <a:ext cx="94025" cy="250675"/>
              </a:xfrm>
              <a:custGeom>
                <a:avLst/>
                <a:gdLst/>
                <a:ahLst/>
                <a:cxnLst/>
                <a:rect l="l" t="t" r="r" b="b"/>
                <a:pathLst>
                  <a:path w="3761" h="10027" extrusionOk="0">
                    <a:moveTo>
                      <a:pt x="3761" y="1"/>
                    </a:moveTo>
                    <a:lnTo>
                      <a:pt x="2885" y="200"/>
                    </a:lnTo>
                    <a:lnTo>
                      <a:pt x="1" y="6267"/>
                    </a:lnTo>
                    <a:lnTo>
                      <a:pt x="100" y="10027"/>
                    </a:lnTo>
                    <a:lnTo>
                      <a:pt x="37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2110650" y="3610425"/>
                <a:ext cx="51750" cy="199950"/>
              </a:xfrm>
              <a:custGeom>
                <a:avLst/>
                <a:gdLst/>
                <a:ahLst/>
                <a:cxnLst/>
                <a:rect l="l" t="t" r="r" b="b"/>
                <a:pathLst>
                  <a:path w="2070" h="7998" extrusionOk="0">
                    <a:moveTo>
                      <a:pt x="1910" y="1"/>
                    </a:moveTo>
                    <a:lnTo>
                      <a:pt x="0" y="4655"/>
                    </a:lnTo>
                    <a:lnTo>
                      <a:pt x="80" y="7997"/>
                    </a:lnTo>
                    <a:lnTo>
                      <a:pt x="2069" y="796"/>
                    </a:lnTo>
                    <a:lnTo>
                      <a:pt x="1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2008200" y="2713775"/>
                <a:ext cx="80575" cy="168100"/>
              </a:xfrm>
              <a:custGeom>
                <a:avLst/>
                <a:gdLst/>
                <a:ahLst/>
                <a:cxnLst/>
                <a:rect l="l" t="t" r="r" b="b"/>
                <a:pathLst>
                  <a:path w="3223" h="6724" extrusionOk="0">
                    <a:moveTo>
                      <a:pt x="438" y="0"/>
                    </a:moveTo>
                    <a:lnTo>
                      <a:pt x="0" y="239"/>
                    </a:lnTo>
                    <a:lnTo>
                      <a:pt x="3223" y="6724"/>
                    </a:lnTo>
                    <a:lnTo>
                      <a:pt x="3223" y="6724"/>
                    </a:lnTo>
                    <a:lnTo>
                      <a:pt x="3004" y="4575"/>
                    </a:lnTo>
                    <a:lnTo>
                      <a:pt x="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a:off x="2014175" y="2762500"/>
                <a:ext cx="53225" cy="61700"/>
              </a:xfrm>
              <a:custGeom>
                <a:avLst/>
                <a:gdLst/>
                <a:ahLst/>
                <a:cxnLst/>
                <a:rect l="l" t="t" r="r" b="b"/>
                <a:pathLst>
                  <a:path w="2129" h="2468" extrusionOk="0">
                    <a:moveTo>
                      <a:pt x="40" y="0"/>
                    </a:moveTo>
                    <a:lnTo>
                      <a:pt x="0" y="458"/>
                    </a:lnTo>
                    <a:lnTo>
                      <a:pt x="2129" y="2467"/>
                    </a:lnTo>
                    <a:lnTo>
                      <a:pt x="1432" y="836"/>
                    </a:lnTo>
                    <a:lnTo>
                      <a:pt x="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a:off x="2021125" y="3106650"/>
                <a:ext cx="57725" cy="271050"/>
              </a:xfrm>
              <a:custGeom>
                <a:avLst/>
                <a:gdLst/>
                <a:ahLst/>
                <a:cxnLst/>
                <a:rect l="l" t="t" r="r" b="b"/>
                <a:pathLst>
                  <a:path w="2309" h="10842" extrusionOk="0">
                    <a:moveTo>
                      <a:pt x="279" y="0"/>
                    </a:moveTo>
                    <a:lnTo>
                      <a:pt x="1" y="517"/>
                    </a:lnTo>
                    <a:lnTo>
                      <a:pt x="2089" y="10842"/>
                    </a:lnTo>
                    <a:lnTo>
                      <a:pt x="2308" y="7082"/>
                    </a:lnTo>
                    <a:lnTo>
                      <a:pt x="2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2"/>
              <p:cNvSpPr/>
              <p:nvPr/>
            </p:nvSpPr>
            <p:spPr>
              <a:xfrm>
                <a:off x="2090250" y="3705425"/>
                <a:ext cx="79100" cy="86050"/>
              </a:xfrm>
              <a:custGeom>
                <a:avLst/>
                <a:gdLst/>
                <a:ahLst/>
                <a:cxnLst/>
                <a:rect l="l" t="t" r="r" b="b"/>
                <a:pathLst>
                  <a:path w="3164" h="3442" extrusionOk="0">
                    <a:moveTo>
                      <a:pt x="2885" y="0"/>
                    </a:moveTo>
                    <a:lnTo>
                      <a:pt x="1" y="3442"/>
                    </a:lnTo>
                    <a:lnTo>
                      <a:pt x="1035" y="3163"/>
                    </a:lnTo>
                    <a:lnTo>
                      <a:pt x="3164" y="239"/>
                    </a:lnTo>
                    <a:lnTo>
                      <a:pt x="28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2"/>
              <p:cNvSpPr/>
              <p:nvPr/>
            </p:nvSpPr>
            <p:spPr>
              <a:xfrm>
                <a:off x="3010775" y="3021100"/>
                <a:ext cx="328775" cy="1898300"/>
              </a:xfrm>
              <a:custGeom>
                <a:avLst/>
                <a:gdLst/>
                <a:ahLst/>
                <a:cxnLst/>
                <a:rect l="l" t="t" r="r" b="b"/>
                <a:pathLst>
                  <a:path w="13151" h="75932" extrusionOk="0">
                    <a:moveTo>
                      <a:pt x="12434" y="1"/>
                    </a:moveTo>
                    <a:lnTo>
                      <a:pt x="1" y="75494"/>
                    </a:lnTo>
                    <a:lnTo>
                      <a:pt x="2945" y="75931"/>
                    </a:lnTo>
                    <a:lnTo>
                      <a:pt x="13150" y="80"/>
                    </a:lnTo>
                    <a:lnTo>
                      <a:pt x="12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2"/>
              <p:cNvSpPr/>
              <p:nvPr/>
            </p:nvSpPr>
            <p:spPr>
              <a:xfrm>
                <a:off x="3264925" y="3318500"/>
                <a:ext cx="125825" cy="235750"/>
              </a:xfrm>
              <a:custGeom>
                <a:avLst/>
                <a:gdLst/>
                <a:ahLst/>
                <a:cxnLst/>
                <a:rect l="l" t="t" r="r" b="b"/>
                <a:pathLst>
                  <a:path w="5033" h="9430" extrusionOk="0">
                    <a:moveTo>
                      <a:pt x="5033" y="1"/>
                    </a:moveTo>
                    <a:lnTo>
                      <a:pt x="4138" y="100"/>
                    </a:lnTo>
                    <a:lnTo>
                      <a:pt x="398" y="5690"/>
                    </a:lnTo>
                    <a:lnTo>
                      <a:pt x="0" y="9430"/>
                    </a:lnTo>
                    <a:lnTo>
                      <a:pt x="50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a:off x="3174400" y="4053050"/>
                <a:ext cx="74125" cy="190500"/>
              </a:xfrm>
              <a:custGeom>
                <a:avLst/>
                <a:gdLst/>
                <a:ahLst/>
                <a:cxnLst/>
                <a:rect l="l" t="t" r="r" b="b"/>
                <a:pathLst>
                  <a:path w="2965" h="7620" extrusionOk="0">
                    <a:moveTo>
                      <a:pt x="2925" y="0"/>
                    </a:moveTo>
                    <a:lnTo>
                      <a:pt x="399" y="4337"/>
                    </a:lnTo>
                    <a:lnTo>
                      <a:pt x="1" y="7619"/>
                    </a:lnTo>
                    <a:lnTo>
                      <a:pt x="2965" y="776"/>
                    </a:lnTo>
                    <a:lnTo>
                      <a:pt x="29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3223650" y="3145425"/>
                <a:ext cx="59700" cy="176075"/>
              </a:xfrm>
              <a:custGeom>
                <a:avLst/>
                <a:gdLst/>
                <a:ahLst/>
                <a:cxnLst/>
                <a:rect l="l" t="t" r="r" b="b"/>
                <a:pathLst>
                  <a:path w="2388" h="7043" extrusionOk="0">
                    <a:moveTo>
                      <a:pt x="497" y="1"/>
                    </a:moveTo>
                    <a:lnTo>
                      <a:pt x="0" y="180"/>
                    </a:lnTo>
                    <a:lnTo>
                      <a:pt x="2288" y="7043"/>
                    </a:lnTo>
                    <a:lnTo>
                      <a:pt x="2387" y="4875"/>
                    </a:lnTo>
                    <a:lnTo>
                      <a:pt x="4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3222150" y="3192675"/>
                <a:ext cx="45275" cy="68650"/>
              </a:xfrm>
              <a:custGeom>
                <a:avLst/>
                <a:gdLst/>
                <a:ahLst/>
                <a:cxnLst/>
                <a:rect l="l" t="t" r="r" b="b"/>
                <a:pathLst>
                  <a:path w="1811" h="2746" extrusionOk="0">
                    <a:moveTo>
                      <a:pt x="80" y="1"/>
                    </a:moveTo>
                    <a:lnTo>
                      <a:pt x="0" y="458"/>
                    </a:lnTo>
                    <a:lnTo>
                      <a:pt x="1811" y="2746"/>
                    </a:lnTo>
                    <a:lnTo>
                      <a:pt x="1811" y="2746"/>
                    </a:lnTo>
                    <a:lnTo>
                      <a:pt x="1353" y="1035"/>
                    </a:lnTo>
                    <a:lnTo>
                      <a:pt x="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3231600" y="3269775"/>
                <a:ext cx="34325" cy="275025"/>
              </a:xfrm>
              <a:custGeom>
                <a:avLst/>
                <a:gdLst/>
                <a:ahLst/>
                <a:cxnLst/>
                <a:rect l="l" t="t" r="r" b="b"/>
                <a:pathLst>
                  <a:path w="1373" h="11001" extrusionOk="0">
                    <a:moveTo>
                      <a:pt x="319" y="0"/>
                    </a:moveTo>
                    <a:lnTo>
                      <a:pt x="0" y="478"/>
                    </a:lnTo>
                    <a:lnTo>
                      <a:pt x="617" y="11001"/>
                    </a:lnTo>
                    <a:lnTo>
                      <a:pt x="1373" y="7301"/>
                    </a:lnTo>
                    <a:lnTo>
                      <a:pt x="3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3154500" y="4147525"/>
                <a:ext cx="89550" cy="74625"/>
              </a:xfrm>
              <a:custGeom>
                <a:avLst/>
                <a:gdLst/>
                <a:ahLst/>
                <a:cxnLst/>
                <a:rect l="l" t="t" r="r" b="b"/>
                <a:pathLst>
                  <a:path w="3582" h="2985" extrusionOk="0">
                    <a:moveTo>
                      <a:pt x="3323" y="1"/>
                    </a:moveTo>
                    <a:lnTo>
                      <a:pt x="1" y="2985"/>
                    </a:lnTo>
                    <a:lnTo>
                      <a:pt x="1" y="2985"/>
                    </a:lnTo>
                    <a:lnTo>
                      <a:pt x="1075" y="2865"/>
                    </a:lnTo>
                    <a:lnTo>
                      <a:pt x="3582" y="259"/>
                    </a:lnTo>
                    <a:lnTo>
                      <a:pt x="33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a:off x="2108150" y="2627225"/>
                <a:ext cx="346175" cy="1896800"/>
              </a:xfrm>
              <a:custGeom>
                <a:avLst/>
                <a:gdLst/>
                <a:ahLst/>
                <a:cxnLst/>
                <a:rect l="l" t="t" r="r" b="b"/>
                <a:pathLst>
                  <a:path w="13847" h="75872" extrusionOk="0">
                    <a:moveTo>
                      <a:pt x="697" y="1"/>
                    </a:moveTo>
                    <a:lnTo>
                      <a:pt x="1" y="120"/>
                    </a:lnTo>
                    <a:lnTo>
                      <a:pt x="10942" y="75872"/>
                    </a:lnTo>
                    <a:lnTo>
                      <a:pt x="13846" y="75374"/>
                    </a:lnTo>
                    <a:lnTo>
                      <a:pt x="6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2196675" y="2893300"/>
                <a:ext cx="67175" cy="262100"/>
              </a:xfrm>
              <a:custGeom>
                <a:avLst/>
                <a:gdLst/>
                <a:ahLst/>
                <a:cxnLst/>
                <a:rect l="l" t="t" r="r" b="b"/>
                <a:pathLst>
                  <a:path w="2687" h="10484" extrusionOk="0">
                    <a:moveTo>
                      <a:pt x="2686" y="0"/>
                    </a:moveTo>
                    <a:lnTo>
                      <a:pt x="1851" y="338"/>
                    </a:lnTo>
                    <a:lnTo>
                      <a:pt x="1" y="6784"/>
                    </a:lnTo>
                    <a:lnTo>
                      <a:pt x="737" y="10484"/>
                    </a:lnTo>
                    <a:lnTo>
                      <a:pt x="26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2053450" y="2774425"/>
                <a:ext cx="106450" cy="154700"/>
              </a:xfrm>
              <a:custGeom>
                <a:avLst/>
                <a:gdLst/>
                <a:ahLst/>
                <a:cxnLst/>
                <a:rect l="l" t="t" r="r" b="b"/>
                <a:pathLst>
                  <a:path w="4258" h="6188" extrusionOk="0">
                    <a:moveTo>
                      <a:pt x="398" y="1"/>
                    </a:moveTo>
                    <a:lnTo>
                      <a:pt x="1" y="319"/>
                    </a:lnTo>
                    <a:lnTo>
                      <a:pt x="4258" y="6188"/>
                    </a:lnTo>
                    <a:lnTo>
                      <a:pt x="3681" y="4079"/>
                    </a:lnTo>
                    <a:lnTo>
                      <a:pt x="3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2067375" y="2823175"/>
                <a:ext cx="62200" cy="52750"/>
              </a:xfrm>
              <a:custGeom>
                <a:avLst/>
                <a:gdLst/>
                <a:ahLst/>
                <a:cxnLst/>
                <a:rect l="l" t="t" r="r" b="b"/>
                <a:pathLst>
                  <a:path w="2488" h="2110" extrusionOk="0">
                    <a:moveTo>
                      <a:pt x="1" y="0"/>
                    </a:moveTo>
                    <a:lnTo>
                      <a:pt x="40" y="458"/>
                    </a:lnTo>
                    <a:lnTo>
                      <a:pt x="2487" y="2109"/>
                    </a:lnTo>
                    <a:lnTo>
                      <a:pt x="1512" y="59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2132525" y="3160350"/>
                <a:ext cx="94525" cy="260125"/>
              </a:xfrm>
              <a:custGeom>
                <a:avLst/>
                <a:gdLst/>
                <a:ahLst/>
                <a:cxnLst/>
                <a:rect l="l" t="t" r="r" b="b"/>
                <a:pathLst>
                  <a:path w="3781" h="10405" extrusionOk="0">
                    <a:moveTo>
                      <a:pt x="180" y="1"/>
                    </a:moveTo>
                    <a:lnTo>
                      <a:pt x="0" y="558"/>
                    </a:lnTo>
                    <a:lnTo>
                      <a:pt x="3780" y="10405"/>
                    </a:lnTo>
                    <a:lnTo>
                      <a:pt x="3362" y="6645"/>
                    </a:lnTo>
                    <a:lnTo>
                      <a:pt x="1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2"/>
              <p:cNvSpPr/>
              <p:nvPr/>
            </p:nvSpPr>
            <p:spPr>
              <a:xfrm>
                <a:off x="2508000" y="2844050"/>
                <a:ext cx="103975" cy="1686450"/>
              </a:xfrm>
              <a:custGeom>
                <a:avLst/>
                <a:gdLst/>
                <a:ahLst/>
                <a:cxnLst/>
                <a:rect l="l" t="t" r="r" b="b"/>
                <a:pathLst>
                  <a:path w="4159" h="67458" extrusionOk="0">
                    <a:moveTo>
                      <a:pt x="2726" y="1"/>
                    </a:moveTo>
                    <a:lnTo>
                      <a:pt x="0" y="67199"/>
                    </a:lnTo>
                    <a:lnTo>
                      <a:pt x="2785" y="67457"/>
                    </a:lnTo>
                    <a:lnTo>
                      <a:pt x="4158" y="120"/>
                    </a:lnTo>
                    <a:lnTo>
                      <a:pt x="2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2595525" y="3140450"/>
                <a:ext cx="129325" cy="220850"/>
              </a:xfrm>
              <a:custGeom>
                <a:avLst/>
                <a:gdLst/>
                <a:ahLst/>
                <a:cxnLst/>
                <a:rect l="l" t="t" r="r" b="b"/>
                <a:pathLst>
                  <a:path w="5173" h="8834" extrusionOk="0">
                    <a:moveTo>
                      <a:pt x="5173" y="1"/>
                    </a:moveTo>
                    <a:lnTo>
                      <a:pt x="3979" y="160"/>
                    </a:lnTo>
                    <a:lnTo>
                      <a:pt x="1" y="5312"/>
                    </a:lnTo>
                    <a:lnTo>
                      <a:pt x="1" y="8833"/>
                    </a:lnTo>
                    <a:lnTo>
                      <a:pt x="51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2585075" y="3756150"/>
                <a:ext cx="70150" cy="172100"/>
              </a:xfrm>
              <a:custGeom>
                <a:avLst/>
                <a:gdLst/>
                <a:ahLst/>
                <a:cxnLst/>
                <a:rect l="l" t="t" r="r" b="b"/>
                <a:pathLst>
                  <a:path w="2806" h="6884" extrusionOk="0">
                    <a:moveTo>
                      <a:pt x="2627" y="0"/>
                    </a:moveTo>
                    <a:lnTo>
                      <a:pt x="1" y="3979"/>
                    </a:lnTo>
                    <a:lnTo>
                      <a:pt x="21" y="6883"/>
                    </a:lnTo>
                    <a:lnTo>
                      <a:pt x="2806" y="696"/>
                    </a:lnTo>
                    <a:lnTo>
                      <a:pt x="26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a:off x="2567675" y="3005700"/>
                <a:ext cx="149725" cy="134775"/>
              </a:xfrm>
              <a:custGeom>
                <a:avLst/>
                <a:gdLst/>
                <a:ahLst/>
                <a:cxnLst/>
                <a:rect l="l" t="t" r="r" b="b"/>
                <a:pathLst>
                  <a:path w="5989" h="5391" extrusionOk="0">
                    <a:moveTo>
                      <a:pt x="5988" y="0"/>
                    </a:moveTo>
                    <a:lnTo>
                      <a:pt x="1473" y="2765"/>
                    </a:lnTo>
                    <a:lnTo>
                      <a:pt x="1" y="5391"/>
                    </a:lnTo>
                    <a:lnTo>
                      <a:pt x="5789" y="676"/>
                    </a:lnTo>
                    <a:lnTo>
                      <a:pt x="59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a:off x="2438375" y="4273850"/>
                <a:ext cx="106450" cy="151700"/>
              </a:xfrm>
              <a:custGeom>
                <a:avLst/>
                <a:gdLst/>
                <a:ahLst/>
                <a:cxnLst/>
                <a:rect l="l" t="t" r="r" b="b"/>
                <a:pathLst>
                  <a:path w="4258" h="6068" extrusionOk="0">
                    <a:moveTo>
                      <a:pt x="617" y="0"/>
                    </a:moveTo>
                    <a:lnTo>
                      <a:pt x="0" y="199"/>
                    </a:lnTo>
                    <a:lnTo>
                      <a:pt x="4258" y="6068"/>
                    </a:lnTo>
                    <a:lnTo>
                      <a:pt x="3999" y="4158"/>
                    </a:lnTo>
                    <a:lnTo>
                      <a:pt x="6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2468225" y="3286175"/>
                <a:ext cx="89525" cy="158175"/>
              </a:xfrm>
              <a:custGeom>
                <a:avLst/>
                <a:gdLst/>
                <a:ahLst/>
                <a:cxnLst/>
                <a:rect l="l" t="t" r="r" b="b"/>
                <a:pathLst>
                  <a:path w="3581" h="6327" extrusionOk="0">
                    <a:moveTo>
                      <a:pt x="597" y="1"/>
                    </a:moveTo>
                    <a:lnTo>
                      <a:pt x="0" y="597"/>
                    </a:lnTo>
                    <a:lnTo>
                      <a:pt x="3581" y="6326"/>
                    </a:lnTo>
                    <a:lnTo>
                      <a:pt x="3521" y="3124"/>
                    </a:lnTo>
                    <a:lnTo>
                      <a:pt x="5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2779025" y="2779900"/>
                <a:ext cx="263125" cy="1849550"/>
              </a:xfrm>
              <a:custGeom>
                <a:avLst/>
                <a:gdLst/>
                <a:ahLst/>
                <a:cxnLst/>
                <a:rect l="l" t="t" r="r" b="b"/>
                <a:pathLst>
                  <a:path w="10525" h="73982" extrusionOk="0">
                    <a:moveTo>
                      <a:pt x="1592" y="1"/>
                    </a:moveTo>
                    <a:lnTo>
                      <a:pt x="1" y="359"/>
                    </a:lnTo>
                    <a:lnTo>
                      <a:pt x="7142" y="72947"/>
                    </a:lnTo>
                    <a:lnTo>
                      <a:pt x="10524" y="73982"/>
                    </a:lnTo>
                    <a:lnTo>
                      <a:pt x="15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2854625" y="3047475"/>
                <a:ext cx="86550" cy="247175"/>
              </a:xfrm>
              <a:custGeom>
                <a:avLst/>
                <a:gdLst/>
                <a:ahLst/>
                <a:cxnLst/>
                <a:rect l="l" t="t" r="r" b="b"/>
                <a:pathLst>
                  <a:path w="3462" h="9887" extrusionOk="0">
                    <a:moveTo>
                      <a:pt x="3462" y="0"/>
                    </a:moveTo>
                    <a:lnTo>
                      <a:pt x="2527" y="318"/>
                    </a:lnTo>
                    <a:lnTo>
                      <a:pt x="1" y="6366"/>
                    </a:lnTo>
                    <a:lnTo>
                      <a:pt x="558" y="9887"/>
                    </a:lnTo>
                    <a:lnTo>
                      <a:pt x="3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2990900" y="4230575"/>
                <a:ext cx="55225" cy="276550"/>
              </a:xfrm>
              <a:custGeom>
                <a:avLst/>
                <a:gdLst/>
                <a:ahLst/>
                <a:cxnLst/>
                <a:rect l="l" t="t" r="r" b="b"/>
                <a:pathLst>
                  <a:path w="2209" h="11062" extrusionOk="0">
                    <a:moveTo>
                      <a:pt x="2208" y="1"/>
                    </a:moveTo>
                    <a:lnTo>
                      <a:pt x="1313" y="458"/>
                    </a:lnTo>
                    <a:lnTo>
                      <a:pt x="0" y="7679"/>
                    </a:lnTo>
                    <a:lnTo>
                      <a:pt x="1055" y="11061"/>
                    </a:lnTo>
                    <a:lnTo>
                      <a:pt x="22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2716875" y="2930100"/>
                <a:ext cx="106950" cy="149225"/>
              </a:xfrm>
              <a:custGeom>
                <a:avLst/>
                <a:gdLst/>
                <a:ahLst/>
                <a:cxnLst/>
                <a:rect l="l" t="t" r="r" b="b"/>
                <a:pathLst>
                  <a:path w="4278" h="5969" extrusionOk="0">
                    <a:moveTo>
                      <a:pt x="498" y="0"/>
                    </a:moveTo>
                    <a:lnTo>
                      <a:pt x="0" y="299"/>
                    </a:lnTo>
                    <a:lnTo>
                      <a:pt x="4277" y="5968"/>
                    </a:lnTo>
                    <a:lnTo>
                      <a:pt x="3800" y="3939"/>
                    </a:lnTo>
                    <a:lnTo>
                      <a:pt x="4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2729300" y="2975850"/>
                <a:ext cx="64675" cy="51750"/>
              </a:xfrm>
              <a:custGeom>
                <a:avLst/>
                <a:gdLst/>
                <a:ahLst/>
                <a:cxnLst/>
                <a:rect l="l" t="t" r="r" b="b"/>
                <a:pathLst>
                  <a:path w="2587" h="2070" extrusionOk="0">
                    <a:moveTo>
                      <a:pt x="1" y="0"/>
                    </a:moveTo>
                    <a:lnTo>
                      <a:pt x="21" y="458"/>
                    </a:lnTo>
                    <a:lnTo>
                      <a:pt x="2587" y="2069"/>
                    </a:lnTo>
                    <a:lnTo>
                      <a:pt x="2587" y="2069"/>
                    </a:lnTo>
                    <a:lnTo>
                      <a:pt x="1632" y="59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a:off x="3375325" y="3078300"/>
                <a:ext cx="690300" cy="1704325"/>
              </a:xfrm>
              <a:custGeom>
                <a:avLst/>
                <a:gdLst/>
                <a:ahLst/>
                <a:cxnLst/>
                <a:rect l="l" t="t" r="r" b="b"/>
                <a:pathLst>
                  <a:path w="27612" h="68173" extrusionOk="0">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5321825" y="2306450"/>
                <a:ext cx="2000" cy="1025"/>
              </a:xfrm>
              <a:custGeom>
                <a:avLst/>
                <a:gdLst/>
                <a:ahLst/>
                <a:cxnLst/>
                <a:rect l="l" t="t" r="r" b="b"/>
                <a:pathLst>
                  <a:path w="80" h="41" extrusionOk="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5317350" y="2302475"/>
                <a:ext cx="1025" cy="1025"/>
              </a:xfrm>
              <a:custGeom>
                <a:avLst/>
                <a:gdLst/>
                <a:ahLst/>
                <a:cxnLst/>
                <a:rect l="l" t="t" r="r" b="b"/>
                <a:pathLst>
                  <a:path w="41" h="41" extrusionOk="0">
                    <a:moveTo>
                      <a:pt x="0" y="1"/>
                    </a:moveTo>
                    <a:cubicBezTo>
                      <a:pt x="0" y="1"/>
                      <a:pt x="20" y="41"/>
                      <a:pt x="40" y="41"/>
                    </a:cubicBezTo>
                    <a:cubicBezTo>
                      <a:pt x="40" y="41"/>
                      <a:pt x="2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5324300" y="2308950"/>
                <a:ext cx="1525" cy="1025"/>
              </a:xfrm>
              <a:custGeom>
                <a:avLst/>
                <a:gdLst/>
                <a:ahLst/>
                <a:cxnLst/>
                <a:rect l="l" t="t" r="r" b="b"/>
                <a:pathLst>
                  <a:path w="61" h="41" extrusionOk="0">
                    <a:moveTo>
                      <a:pt x="60" y="40"/>
                    </a:moveTo>
                    <a:lnTo>
                      <a:pt x="60" y="4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5319825" y="2303975"/>
                <a:ext cx="1025" cy="1025"/>
              </a:xfrm>
              <a:custGeom>
                <a:avLst/>
                <a:gdLst/>
                <a:ahLst/>
                <a:cxnLst/>
                <a:rect l="l" t="t" r="r" b="b"/>
                <a:pathLst>
                  <a:path w="41" h="41" extrusionOk="0">
                    <a:moveTo>
                      <a:pt x="1" y="0"/>
                    </a:moveTo>
                    <a:cubicBezTo>
                      <a:pt x="1" y="20"/>
                      <a:pt x="21" y="40"/>
                      <a:pt x="40" y="40"/>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a:off x="5290500" y="2304475"/>
                <a:ext cx="3000" cy="5000"/>
              </a:xfrm>
              <a:custGeom>
                <a:avLst/>
                <a:gdLst/>
                <a:ahLst/>
                <a:cxnLst/>
                <a:rect l="l" t="t" r="r" b="b"/>
                <a:pathLst>
                  <a:path w="120" h="200" extrusionOk="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a:off x="5278050" y="2318400"/>
                <a:ext cx="5500" cy="6475"/>
              </a:xfrm>
              <a:custGeom>
                <a:avLst/>
                <a:gdLst/>
                <a:ahLst/>
                <a:cxnLst/>
                <a:rect l="l" t="t" r="r" b="b"/>
                <a:pathLst>
                  <a:path w="220" h="259" extrusionOk="0">
                    <a:moveTo>
                      <a:pt x="220" y="0"/>
                    </a:moveTo>
                    <a:cubicBezTo>
                      <a:pt x="140" y="100"/>
                      <a:pt x="80" y="159"/>
                      <a:pt x="1" y="259"/>
                    </a:cubicBezTo>
                    <a:cubicBezTo>
                      <a:pt x="80" y="159"/>
                      <a:pt x="140" y="100"/>
                      <a:pt x="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5284025" y="2311425"/>
                <a:ext cx="5000" cy="6000"/>
              </a:xfrm>
              <a:custGeom>
                <a:avLst/>
                <a:gdLst/>
                <a:ahLst/>
                <a:cxnLst/>
                <a:rect l="l" t="t" r="r" b="b"/>
                <a:pathLst>
                  <a:path w="200" h="240" extrusionOk="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2"/>
              <p:cNvSpPr/>
              <p:nvPr/>
            </p:nvSpPr>
            <p:spPr>
              <a:xfrm>
                <a:off x="5113450" y="3535325"/>
                <a:ext cx="25" cy="25"/>
              </a:xfrm>
              <a:custGeom>
                <a:avLst/>
                <a:gdLst/>
                <a:ahLst/>
                <a:cxnLst/>
                <a:rect l="l" t="t" r="r" b="b"/>
                <a:pathLst>
                  <a:path w="1" h="1" extrusionOk="0">
                    <a:moveTo>
                      <a:pt x="0" y="1"/>
                    </a:move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a:off x="5109950" y="3535825"/>
                <a:ext cx="25" cy="25"/>
              </a:xfrm>
              <a:custGeom>
                <a:avLst/>
                <a:gdLst/>
                <a:ahLst/>
                <a:cxnLst/>
                <a:rect l="l" t="t" r="r" b="b"/>
                <a:pathLst>
                  <a:path w="1" h="1" extrusionOk="0">
                    <a:moveTo>
                      <a:pt x="1" y="1"/>
                    </a:move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5114925" y="3534350"/>
                <a:ext cx="1025" cy="0"/>
              </a:xfrm>
              <a:custGeom>
                <a:avLst/>
                <a:gdLst/>
                <a:ahLst/>
                <a:cxnLst/>
                <a:rect l="l" t="t" r="r" b="b"/>
                <a:pathLst>
                  <a:path w="41" extrusionOk="0">
                    <a:moveTo>
                      <a:pt x="1" y="0"/>
                    </a:moveTo>
                    <a:cubicBezTo>
                      <a:pt x="1" y="0"/>
                      <a:pt x="41" y="0"/>
                      <a:pt x="1" y="0"/>
                    </a:cubicBezTo>
                    <a:cubicBezTo>
                      <a:pt x="41" y="0"/>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p:nvPr/>
            </p:nvSpPr>
            <p:spPr>
              <a:xfrm>
                <a:off x="5139800" y="3570650"/>
                <a:ext cx="17425" cy="26375"/>
              </a:xfrm>
              <a:custGeom>
                <a:avLst/>
                <a:gdLst/>
                <a:ahLst/>
                <a:cxnLst/>
                <a:rect l="l" t="t" r="r" b="b"/>
                <a:pathLst>
                  <a:path w="697" h="1055" extrusionOk="0">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5105975" y="3537325"/>
                <a:ext cx="1025" cy="525"/>
              </a:xfrm>
              <a:custGeom>
                <a:avLst/>
                <a:gdLst/>
                <a:ahLst/>
                <a:cxnLst/>
                <a:rect l="l" t="t" r="r" b="b"/>
                <a:pathLst>
                  <a:path w="41" h="21" extrusionOk="0">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5066200" y="3551750"/>
                <a:ext cx="1025" cy="525"/>
              </a:xfrm>
              <a:custGeom>
                <a:avLst/>
                <a:gdLst/>
                <a:ahLst/>
                <a:cxnLst/>
                <a:rect l="l" t="t" r="r" b="b"/>
                <a:pathLst>
                  <a:path w="41" h="21" extrusionOk="0">
                    <a:moveTo>
                      <a:pt x="40" y="0"/>
                    </a:moveTo>
                    <a:cubicBezTo>
                      <a:pt x="20" y="0"/>
                      <a:pt x="20" y="20"/>
                      <a:pt x="0" y="20"/>
                    </a:cubicBezTo>
                    <a:cubicBezTo>
                      <a:pt x="20" y="20"/>
                      <a:pt x="40" y="20"/>
                      <a:pt x="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5121900" y="3542800"/>
                <a:ext cx="17425" cy="26875"/>
              </a:xfrm>
              <a:custGeom>
                <a:avLst/>
                <a:gdLst/>
                <a:ahLst/>
                <a:cxnLst/>
                <a:rect l="l" t="t" r="r" b="b"/>
                <a:pathLst>
                  <a:path w="697" h="1075" extrusionOk="0">
                    <a:moveTo>
                      <a:pt x="1" y="1"/>
                    </a:moveTo>
                    <a:cubicBezTo>
                      <a:pt x="220" y="379"/>
                      <a:pt x="458" y="717"/>
                      <a:pt x="697" y="1074"/>
                    </a:cubicBezTo>
                    <a:cubicBezTo>
                      <a:pt x="478" y="717"/>
                      <a:pt x="220" y="37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a:off x="5100025" y="3539300"/>
                <a:ext cx="2000" cy="525"/>
              </a:xfrm>
              <a:custGeom>
                <a:avLst/>
                <a:gdLst/>
                <a:ahLst/>
                <a:cxnLst/>
                <a:rect l="l" t="t" r="r" b="b"/>
                <a:pathLst>
                  <a:path w="80" h="21" extrusionOk="0">
                    <a:moveTo>
                      <a:pt x="0" y="21"/>
                    </a:moveTo>
                    <a:cubicBezTo>
                      <a:pt x="40" y="21"/>
                      <a:pt x="60" y="1"/>
                      <a:pt x="80" y="1"/>
                    </a:cubicBezTo>
                    <a:cubicBezTo>
                      <a:pt x="60" y="1"/>
                      <a:pt x="40" y="21"/>
                      <a:pt x="0" y="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5081625" y="3545775"/>
                <a:ext cx="2000" cy="1025"/>
              </a:xfrm>
              <a:custGeom>
                <a:avLst/>
                <a:gdLst/>
                <a:ahLst/>
                <a:cxnLst/>
                <a:rect l="l" t="t" r="r" b="b"/>
                <a:pathLst>
                  <a:path w="80" h="41" extrusionOk="0">
                    <a:moveTo>
                      <a:pt x="0" y="40"/>
                    </a:moveTo>
                    <a:cubicBezTo>
                      <a:pt x="20" y="40"/>
                      <a:pt x="40" y="1"/>
                      <a:pt x="80" y="1"/>
                    </a:cubicBezTo>
                    <a:cubicBezTo>
                      <a:pt x="40" y="1"/>
                      <a:pt x="20" y="40"/>
                      <a:pt x="0" y="4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5095050" y="3540800"/>
                <a:ext cx="2000" cy="1025"/>
              </a:xfrm>
              <a:custGeom>
                <a:avLst/>
                <a:gdLst/>
                <a:ahLst/>
                <a:cxnLst/>
                <a:rect l="l" t="t" r="r" b="b"/>
                <a:pathLst>
                  <a:path w="80" h="41" extrusionOk="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5087575" y="3543300"/>
                <a:ext cx="2025" cy="500"/>
              </a:xfrm>
              <a:custGeom>
                <a:avLst/>
                <a:gdLst/>
                <a:ahLst/>
                <a:cxnLst/>
                <a:rect l="l" t="t" r="r" b="b"/>
                <a:pathLst>
                  <a:path w="81" h="20" extrusionOk="0">
                    <a:moveTo>
                      <a:pt x="80" y="0"/>
                    </a:moveTo>
                    <a:cubicBezTo>
                      <a:pt x="60" y="0"/>
                      <a:pt x="41" y="20"/>
                      <a:pt x="1" y="20"/>
                    </a:cubicBezTo>
                    <a:cubicBezTo>
                      <a:pt x="60" y="20"/>
                      <a:pt x="80" y="20"/>
                      <a:pt x="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14850" y="418425"/>
            <a:ext cx="9174275" cy="4742328"/>
          </a:xfrm>
          <a:custGeom>
            <a:avLst/>
            <a:gdLst/>
            <a:ahLst/>
            <a:cxnLst/>
            <a:rect l="l" t="t" r="r" b="b"/>
            <a:pathLst>
              <a:path w="366971" h="205429" extrusionOk="0">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19" name="Google Shape;19;p3"/>
          <p:cNvGrpSpPr/>
          <p:nvPr/>
        </p:nvGrpSpPr>
        <p:grpSpPr>
          <a:xfrm>
            <a:off x="1000" y="1070500"/>
            <a:ext cx="9144300" cy="3365311"/>
            <a:chOff x="1000" y="425175"/>
            <a:chExt cx="9960027" cy="4010620"/>
          </a:xfrm>
        </p:grpSpPr>
        <p:sp>
          <p:nvSpPr>
            <p:cNvPr id="20" name="Google Shape;20;p3"/>
            <p:cNvSpPr/>
            <p:nvPr/>
          </p:nvSpPr>
          <p:spPr>
            <a:xfrm flipH="1">
              <a:off x="4800769" y="670914"/>
              <a:ext cx="5160258" cy="3526750"/>
            </a:xfrm>
            <a:custGeom>
              <a:avLst/>
              <a:gdLst/>
              <a:ahLst/>
              <a:cxnLst/>
              <a:rect l="l" t="t" r="r" b="b"/>
              <a:pathLst>
                <a:path w="152220" h="141070" extrusionOk="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000" y="425175"/>
              <a:ext cx="5714339" cy="4010620"/>
            </a:xfrm>
            <a:custGeom>
              <a:avLst/>
              <a:gdLst/>
              <a:ahLst/>
              <a:cxnLst/>
              <a:rect l="l" t="t" r="r" b="b"/>
              <a:pathLst>
                <a:path w="152220" h="141070" extrusionOk="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a:off x="-175" y="3670100"/>
            <a:ext cx="9144296" cy="841816"/>
          </a:xfrm>
          <a:custGeom>
            <a:avLst/>
            <a:gdLst/>
            <a:ahLst/>
            <a:cxnLst/>
            <a:rect l="l" t="t" r="r" b="b"/>
            <a:pathLst>
              <a:path w="152240" h="39328" extrusionOk="0">
                <a:moveTo>
                  <a:pt x="0" y="0"/>
                </a:moveTo>
                <a:lnTo>
                  <a:pt x="0" y="39328"/>
                </a:lnTo>
                <a:lnTo>
                  <a:pt x="152239" y="39328"/>
                </a:lnTo>
                <a:lnTo>
                  <a:pt x="152239" y="1374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a:off x="-9" y="3907650"/>
            <a:ext cx="9144305" cy="1235850"/>
            <a:chOff x="-3575009" y="4288775"/>
            <a:chExt cx="9144305" cy="1235850"/>
          </a:xfrm>
        </p:grpSpPr>
        <p:sp>
          <p:nvSpPr>
            <p:cNvPr id="24" name="Google Shape;24;p3"/>
            <p:cNvSpPr/>
            <p:nvPr/>
          </p:nvSpPr>
          <p:spPr>
            <a:xfrm>
              <a:off x="-3575000" y="4288775"/>
              <a:ext cx="9144296" cy="1235850"/>
            </a:xfrm>
            <a:custGeom>
              <a:avLst/>
              <a:gdLst/>
              <a:ahLst/>
              <a:cxnLst/>
              <a:rect l="l" t="t" r="r" b="b"/>
              <a:pathLst>
                <a:path w="152240" h="49434" extrusionOk="0">
                  <a:moveTo>
                    <a:pt x="152239" y="0"/>
                  </a:moveTo>
                  <a:lnTo>
                    <a:pt x="0" y="17287"/>
                  </a:lnTo>
                  <a:lnTo>
                    <a:pt x="0" y="49434"/>
                  </a:lnTo>
                  <a:lnTo>
                    <a:pt x="152239" y="49434"/>
                  </a:lnTo>
                  <a:lnTo>
                    <a:pt x="1522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83873">
              <a:off x="-3568891" y="4433737"/>
              <a:ext cx="4902666" cy="559000"/>
            </a:xfrm>
            <a:custGeom>
              <a:avLst/>
              <a:gdLst/>
              <a:ahLst/>
              <a:cxnLst/>
              <a:rect l="l" t="t" r="r" b="b"/>
              <a:pathLst>
                <a:path w="122042" h="22360" extrusionOk="0">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a:off x="-351475" y="3986897"/>
            <a:ext cx="2336392" cy="1332969"/>
            <a:chOff x="137276" y="3854024"/>
            <a:chExt cx="1762650" cy="1005635"/>
          </a:xfrm>
        </p:grpSpPr>
        <p:grpSp>
          <p:nvGrpSpPr>
            <p:cNvPr id="27" name="Google Shape;27;p3"/>
            <p:cNvGrpSpPr/>
            <p:nvPr/>
          </p:nvGrpSpPr>
          <p:grpSpPr>
            <a:xfrm>
              <a:off x="137276" y="3854024"/>
              <a:ext cx="1762650" cy="1005635"/>
              <a:chOff x="2083436" y="2909224"/>
              <a:chExt cx="2212439" cy="1262250"/>
            </a:xfrm>
          </p:grpSpPr>
          <p:sp>
            <p:nvSpPr>
              <p:cNvPr id="28" name="Google Shape;28;p3"/>
              <p:cNvSpPr/>
              <p:nvPr/>
            </p:nvSpPr>
            <p:spPr>
              <a:xfrm>
                <a:off x="2083436" y="2909224"/>
                <a:ext cx="1149465" cy="1262250"/>
              </a:xfrm>
              <a:custGeom>
                <a:avLst/>
                <a:gdLst/>
                <a:ahLst/>
                <a:cxnLst/>
                <a:rect l="l" t="t" r="r" b="b"/>
                <a:pathLst>
                  <a:path w="51702" h="56775" extrusionOk="0">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299225" y="3113100"/>
                <a:ext cx="996650" cy="939475"/>
              </a:xfrm>
              <a:custGeom>
                <a:avLst/>
                <a:gdLst/>
                <a:ahLst/>
                <a:cxnLst/>
                <a:rect l="l" t="t" r="r" b="b"/>
                <a:pathLst>
                  <a:path w="39866" h="37579" extrusionOk="0">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p:nvPr/>
          </p:nvSpPr>
          <p:spPr>
            <a:xfrm>
              <a:off x="1167062" y="4267822"/>
              <a:ext cx="628397" cy="555499"/>
            </a:xfrm>
            <a:custGeom>
              <a:avLst/>
              <a:gdLst/>
              <a:ahLst/>
              <a:cxnLst/>
              <a:rect l="l" t="t" r="r" b="b"/>
              <a:pathLst>
                <a:path w="31550" h="27890" extrusionOk="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txBox="1">
            <a:spLocks noGrp="1"/>
          </p:cNvSpPr>
          <p:nvPr>
            <p:ph type="title"/>
          </p:nvPr>
        </p:nvSpPr>
        <p:spPr>
          <a:xfrm>
            <a:off x="713225" y="2254513"/>
            <a:ext cx="43077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713225" y="1363138"/>
            <a:ext cx="1271700" cy="9711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 name="Google Shape;33;p3"/>
          <p:cNvSpPr txBox="1">
            <a:spLocks noGrp="1"/>
          </p:cNvSpPr>
          <p:nvPr>
            <p:ph type="subTitle" idx="1"/>
          </p:nvPr>
        </p:nvSpPr>
        <p:spPr>
          <a:xfrm>
            <a:off x="713225" y="3054675"/>
            <a:ext cx="4307700" cy="3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4" name="Google Shape;34;p3"/>
          <p:cNvGrpSpPr/>
          <p:nvPr/>
        </p:nvGrpSpPr>
        <p:grpSpPr>
          <a:xfrm>
            <a:off x="7435200" y="132500"/>
            <a:ext cx="895700" cy="208400"/>
            <a:chOff x="3860200" y="513625"/>
            <a:chExt cx="895700" cy="208400"/>
          </a:xfrm>
        </p:grpSpPr>
        <p:sp>
          <p:nvSpPr>
            <p:cNvPr id="35" name="Google Shape;35;p3"/>
            <p:cNvSpPr/>
            <p:nvPr/>
          </p:nvSpPr>
          <p:spPr>
            <a:xfrm>
              <a:off x="3860200" y="606125"/>
              <a:ext cx="221325" cy="115900"/>
            </a:xfrm>
            <a:custGeom>
              <a:avLst/>
              <a:gdLst/>
              <a:ahLst/>
              <a:cxnLst/>
              <a:rect l="l" t="t" r="r" b="b"/>
              <a:pathLst>
                <a:path w="8853" h="4636" extrusionOk="0">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4025325" y="513625"/>
              <a:ext cx="174075" cy="71650"/>
            </a:xfrm>
            <a:custGeom>
              <a:avLst/>
              <a:gdLst/>
              <a:ahLst/>
              <a:cxnLst/>
              <a:rect l="l" t="t" r="r" b="b"/>
              <a:pathLst>
                <a:path w="6963" h="2866" extrusionOk="0">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4619600" y="595675"/>
              <a:ext cx="136300" cy="55725"/>
            </a:xfrm>
            <a:custGeom>
              <a:avLst/>
              <a:gdLst/>
              <a:ahLst/>
              <a:cxnLst/>
              <a:rect l="l" t="t" r="r" b="b"/>
              <a:pathLst>
                <a:path w="5452" h="2229" extrusionOk="0">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grpSp>
        <p:nvGrpSpPr>
          <p:cNvPr id="39" name="Google Shape;39;p4"/>
          <p:cNvGrpSpPr/>
          <p:nvPr/>
        </p:nvGrpSpPr>
        <p:grpSpPr>
          <a:xfrm>
            <a:off x="-1441976" y="-194718"/>
            <a:ext cx="10686150" cy="6274526"/>
            <a:chOff x="-1441976" y="-194718"/>
            <a:chExt cx="10686150" cy="6274526"/>
          </a:xfrm>
        </p:grpSpPr>
        <p:grpSp>
          <p:nvGrpSpPr>
            <p:cNvPr id="40" name="Google Shape;40;p4"/>
            <p:cNvGrpSpPr/>
            <p:nvPr/>
          </p:nvGrpSpPr>
          <p:grpSpPr>
            <a:xfrm>
              <a:off x="-1441976" y="3159284"/>
              <a:ext cx="2983068" cy="2920524"/>
              <a:chOff x="224745" y="1089165"/>
              <a:chExt cx="3901475" cy="3819675"/>
            </a:xfrm>
          </p:grpSpPr>
          <p:sp>
            <p:nvSpPr>
              <p:cNvPr id="41" name="Google Shape;41;p4"/>
              <p:cNvSpPr/>
              <p:nvPr/>
            </p:nvSpPr>
            <p:spPr>
              <a:xfrm>
                <a:off x="268995" y="1089165"/>
                <a:ext cx="3816925" cy="2838850"/>
              </a:xfrm>
              <a:custGeom>
                <a:avLst/>
                <a:gdLst/>
                <a:ahLst/>
                <a:cxnLst/>
                <a:rect l="l" t="t" r="r" b="b"/>
                <a:pathLst>
                  <a:path w="152677" h="113554" extrusionOk="0">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224745" y="1618890"/>
                <a:ext cx="3901475" cy="3289950"/>
              </a:xfrm>
              <a:custGeom>
                <a:avLst/>
                <a:gdLst/>
                <a:ahLst/>
                <a:cxnLst/>
                <a:rect l="l" t="t" r="r" b="b"/>
                <a:pathLst>
                  <a:path w="156059" h="131598" extrusionOk="0">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4"/>
            <p:cNvGrpSpPr/>
            <p:nvPr/>
          </p:nvGrpSpPr>
          <p:grpSpPr>
            <a:xfrm>
              <a:off x="34350" y="-98106"/>
              <a:ext cx="678875" cy="5339725"/>
              <a:chOff x="1252200" y="-178968"/>
              <a:chExt cx="678875" cy="5339725"/>
            </a:xfrm>
          </p:grpSpPr>
          <p:sp>
            <p:nvSpPr>
              <p:cNvPr id="44" name="Google Shape;44;p4"/>
              <p:cNvSpPr/>
              <p:nvPr/>
            </p:nvSpPr>
            <p:spPr>
              <a:xfrm>
                <a:off x="1316850" y="-178968"/>
                <a:ext cx="614225" cy="5339725"/>
              </a:xfrm>
              <a:custGeom>
                <a:avLst/>
                <a:gdLst/>
                <a:ahLst/>
                <a:cxnLst/>
                <a:rect l="l" t="t" r="r" b="b"/>
                <a:pathLst>
                  <a:path w="24569" h="213589" extrusionOk="0">
                    <a:moveTo>
                      <a:pt x="1" y="1"/>
                    </a:moveTo>
                    <a:lnTo>
                      <a:pt x="12613" y="213589"/>
                    </a:lnTo>
                    <a:lnTo>
                      <a:pt x="24568" y="213589"/>
                    </a:lnTo>
                    <a:lnTo>
                      <a:pt x="6048" y="40"/>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252200" y="1662607"/>
                <a:ext cx="204425" cy="298900"/>
              </a:xfrm>
              <a:custGeom>
                <a:avLst/>
                <a:gdLst/>
                <a:ahLst/>
                <a:cxnLst/>
                <a:rect l="l" t="t" r="r" b="b"/>
                <a:pathLst>
                  <a:path w="8177" h="11956" extrusionOk="0">
                    <a:moveTo>
                      <a:pt x="1015" y="0"/>
                    </a:moveTo>
                    <a:lnTo>
                      <a:pt x="1" y="1293"/>
                    </a:lnTo>
                    <a:lnTo>
                      <a:pt x="8177" y="11956"/>
                    </a:lnTo>
                    <a:lnTo>
                      <a:pt x="7401" y="5670"/>
                    </a:lnTo>
                    <a:lnTo>
                      <a:pt x="10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1252200" y="1694932"/>
                <a:ext cx="192000" cy="249175"/>
              </a:xfrm>
              <a:custGeom>
                <a:avLst/>
                <a:gdLst/>
                <a:ahLst/>
                <a:cxnLst/>
                <a:rect l="l" t="t" r="r" b="b"/>
                <a:pathLst>
                  <a:path w="7680" h="9967" extrusionOk="0">
                    <a:moveTo>
                      <a:pt x="1" y="0"/>
                    </a:moveTo>
                    <a:lnTo>
                      <a:pt x="7680" y="9967"/>
                    </a:lnTo>
                    <a:lnTo>
                      <a:pt x="7640" y="7341"/>
                    </a:lnTo>
                    <a:lnTo>
                      <a:pt x="3820" y="3342"/>
                    </a:lnTo>
                    <a:lnTo>
                      <a:pt x="4815" y="499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p:nvPr/>
          </p:nvSpPr>
          <p:spPr>
            <a:xfrm>
              <a:off x="100" y="4670347"/>
              <a:ext cx="9143915" cy="490892"/>
            </a:xfrm>
            <a:custGeom>
              <a:avLst/>
              <a:gdLst/>
              <a:ahLst/>
              <a:cxnLst/>
              <a:rect l="l" t="t" r="r" b="b"/>
              <a:pathLst>
                <a:path w="152240" h="13926" extrusionOk="0">
                  <a:moveTo>
                    <a:pt x="0" y="1"/>
                  </a:moveTo>
                  <a:lnTo>
                    <a:pt x="0" y="13926"/>
                  </a:lnTo>
                  <a:lnTo>
                    <a:pt x="152239" y="13926"/>
                  </a:lnTo>
                  <a:lnTo>
                    <a:pt x="152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4"/>
            <p:cNvGrpSpPr/>
            <p:nvPr/>
          </p:nvGrpSpPr>
          <p:grpSpPr>
            <a:xfrm>
              <a:off x="8524800" y="-194718"/>
              <a:ext cx="619200" cy="5338225"/>
              <a:chOff x="8524800" y="-194718"/>
              <a:chExt cx="619200" cy="5338225"/>
            </a:xfrm>
          </p:grpSpPr>
          <p:sp>
            <p:nvSpPr>
              <p:cNvPr id="49" name="Google Shape;49;p4"/>
              <p:cNvSpPr/>
              <p:nvPr/>
            </p:nvSpPr>
            <p:spPr>
              <a:xfrm flipH="1">
                <a:off x="8784900" y="-194718"/>
                <a:ext cx="239725" cy="5338225"/>
              </a:xfrm>
              <a:custGeom>
                <a:avLst/>
                <a:gdLst/>
                <a:ahLst/>
                <a:cxnLst/>
                <a:rect l="l" t="t" r="r" b="b"/>
                <a:pathLst>
                  <a:path w="9589" h="213529" extrusionOk="0">
                    <a:moveTo>
                      <a:pt x="9350" y="0"/>
                    </a:moveTo>
                    <a:lnTo>
                      <a:pt x="4536" y="20"/>
                    </a:lnTo>
                    <a:lnTo>
                      <a:pt x="0" y="213529"/>
                    </a:lnTo>
                    <a:lnTo>
                      <a:pt x="9588" y="213529"/>
                    </a:lnTo>
                    <a:lnTo>
                      <a:pt x="93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8524800" y="600982"/>
                <a:ext cx="309375" cy="699250"/>
              </a:xfrm>
              <a:custGeom>
                <a:avLst/>
                <a:gdLst/>
                <a:ahLst/>
                <a:cxnLst/>
                <a:rect l="l" t="t" r="r" b="b"/>
                <a:pathLst>
                  <a:path w="12375" h="27970" extrusionOk="0">
                    <a:moveTo>
                      <a:pt x="12374" y="1"/>
                    </a:moveTo>
                    <a:lnTo>
                      <a:pt x="9490" y="617"/>
                    </a:lnTo>
                    <a:lnTo>
                      <a:pt x="1" y="17486"/>
                    </a:lnTo>
                    <a:lnTo>
                      <a:pt x="379" y="27970"/>
                    </a:lnTo>
                    <a:lnTo>
                      <a:pt x="123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flipH="1">
                <a:off x="8640175" y="2685757"/>
                <a:ext cx="167625" cy="556025"/>
              </a:xfrm>
              <a:custGeom>
                <a:avLst/>
                <a:gdLst/>
                <a:ahLst/>
                <a:cxnLst/>
                <a:rect l="l" t="t" r="r" b="b"/>
                <a:pathLst>
                  <a:path w="6705" h="22241" extrusionOk="0">
                    <a:moveTo>
                      <a:pt x="6267" y="0"/>
                    </a:moveTo>
                    <a:lnTo>
                      <a:pt x="0" y="12990"/>
                    </a:lnTo>
                    <a:lnTo>
                      <a:pt x="219" y="22240"/>
                    </a:lnTo>
                    <a:lnTo>
                      <a:pt x="6704" y="2168"/>
                    </a:lnTo>
                    <a:lnTo>
                      <a:pt x="62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8879900" y="182732"/>
                <a:ext cx="264100" cy="470000"/>
              </a:xfrm>
              <a:custGeom>
                <a:avLst/>
                <a:gdLst/>
                <a:ahLst/>
                <a:cxnLst/>
                <a:rect l="l" t="t" r="r" b="b"/>
                <a:pathLst>
                  <a:path w="10564" h="18800" extrusionOk="0">
                    <a:moveTo>
                      <a:pt x="1513" y="1"/>
                    </a:moveTo>
                    <a:lnTo>
                      <a:pt x="1" y="697"/>
                    </a:lnTo>
                    <a:lnTo>
                      <a:pt x="10564" y="18800"/>
                    </a:lnTo>
                    <a:lnTo>
                      <a:pt x="9868" y="12752"/>
                    </a:lnTo>
                    <a:lnTo>
                      <a:pt x="1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flipH="1">
                <a:off x="8950025" y="318007"/>
                <a:ext cx="173575" cy="173600"/>
              </a:xfrm>
              <a:custGeom>
                <a:avLst/>
                <a:gdLst/>
                <a:ahLst/>
                <a:cxnLst/>
                <a:rect l="l" t="t" r="r" b="b"/>
                <a:pathLst>
                  <a:path w="6943" h="6944" extrusionOk="0">
                    <a:moveTo>
                      <a:pt x="80" y="1"/>
                    </a:moveTo>
                    <a:lnTo>
                      <a:pt x="0" y="1294"/>
                    </a:lnTo>
                    <a:lnTo>
                      <a:pt x="6943" y="6943"/>
                    </a:lnTo>
                    <a:lnTo>
                      <a:pt x="4675" y="2348"/>
                    </a:lnTo>
                    <a:lnTo>
                      <a:pt x="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8911725" y="1279332"/>
                <a:ext cx="189000" cy="755950"/>
              </a:xfrm>
              <a:custGeom>
                <a:avLst/>
                <a:gdLst/>
                <a:ahLst/>
                <a:cxnLst/>
                <a:rect l="l" t="t" r="r" b="b"/>
                <a:pathLst>
                  <a:path w="7560" h="30238" extrusionOk="0">
                    <a:moveTo>
                      <a:pt x="896" y="0"/>
                    </a:moveTo>
                    <a:lnTo>
                      <a:pt x="1" y="1433"/>
                    </a:lnTo>
                    <a:lnTo>
                      <a:pt x="6844" y="30237"/>
                    </a:lnTo>
                    <a:lnTo>
                      <a:pt x="7560" y="19714"/>
                    </a:lnTo>
                    <a:lnTo>
                      <a:pt x="8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624612" y="2960257"/>
                <a:ext cx="258150" cy="238250"/>
              </a:xfrm>
              <a:custGeom>
                <a:avLst/>
                <a:gdLst/>
                <a:ahLst/>
                <a:cxnLst/>
                <a:rect l="l" t="t" r="r" b="b"/>
                <a:pathLst>
                  <a:path w="10326" h="9530" extrusionOk="0">
                    <a:moveTo>
                      <a:pt x="9390" y="1"/>
                    </a:moveTo>
                    <a:lnTo>
                      <a:pt x="1" y="9529"/>
                    </a:lnTo>
                    <a:lnTo>
                      <a:pt x="3402" y="8753"/>
                    </a:lnTo>
                    <a:lnTo>
                      <a:pt x="10325" y="578"/>
                    </a:lnTo>
                    <a:lnTo>
                      <a:pt x="93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flipH="1">
                <a:off x="8616800" y="2966232"/>
                <a:ext cx="183050" cy="226300"/>
              </a:xfrm>
              <a:custGeom>
                <a:avLst/>
                <a:gdLst/>
                <a:ahLst/>
                <a:cxnLst/>
                <a:rect l="l" t="t" r="r" b="b"/>
                <a:pathLst>
                  <a:path w="7322" h="9052" extrusionOk="0">
                    <a:moveTo>
                      <a:pt x="7321" y="1"/>
                    </a:moveTo>
                    <a:lnTo>
                      <a:pt x="1" y="6466"/>
                    </a:lnTo>
                    <a:lnTo>
                      <a:pt x="558" y="9052"/>
                    </a:lnTo>
                    <a:lnTo>
                      <a:pt x="1095" y="7381"/>
                    </a:lnTo>
                    <a:lnTo>
                      <a:pt x="73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8524800" y="600982"/>
                <a:ext cx="291950" cy="652025"/>
              </a:xfrm>
              <a:custGeom>
                <a:avLst/>
                <a:gdLst/>
                <a:ahLst/>
                <a:cxnLst/>
                <a:rect l="l" t="t" r="r" b="b"/>
                <a:pathLst>
                  <a:path w="11678" h="26081" extrusionOk="0">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4"/>
            <p:cNvGrpSpPr/>
            <p:nvPr/>
          </p:nvGrpSpPr>
          <p:grpSpPr>
            <a:xfrm>
              <a:off x="-222044" y="4207621"/>
              <a:ext cx="1870524" cy="1067180"/>
              <a:chOff x="137276" y="3854024"/>
              <a:chExt cx="1762650" cy="1005635"/>
            </a:xfrm>
          </p:grpSpPr>
          <p:grpSp>
            <p:nvGrpSpPr>
              <p:cNvPr id="59" name="Google Shape;59;p4"/>
              <p:cNvGrpSpPr/>
              <p:nvPr/>
            </p:nvGrpSpPr>
            <p:grpSpPr>
              <a:xfrm>
                <a:off x="137276" y="3854024"/>
                <a:ext cx="1762650" cy="1005635"/>
                <a:chOff x="2083436" y="2909224"/>
                <a:chExt cx="2212439" cy="1262250"/>
              </a:xfrm>
            </p:grpSpPr>
            <p:sp>
              <p:nvSpPr>
                <p:cNvPr id="60" name="Google Shape;60;p4"/>
                <p:cNvSpPr/>
                <p:nvPr/>
              </p:nvSpPr>
              <p:spPr>
                <a:xfrm>
                  <a:off x="2083436" y="2909224"/>
                  <a:ext cx="1149465" cy="1262250"/>
                </a:xfrm>
                <a:custGeom>
                  <a:avLst/>
                  <a:gdLst/>
                  <a:ahLst/>
                  <a:cxnLst/>
                  <a:rect l="l" t="t" r="r" b="b"/>
                  <a:pathLst>
                    <a:path w="51702" h="56775" extrusionOk="0">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3299225" y="3113100"/>
                  <a:ext cx="996650" cy="939475"/>
                </a:xfrm>
                <a:custGeom>
                  <a:avLst/>
                  <a:gdLst/>
                  <a:ahLst/>
                  <a:cxnLst/>
                  <a:rect l="l" t="t" r="r" b="b"/>
                  <a:pathLst>
                    <a:path w="39866" h="37579" extrusionOk="0">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4"/>
              <p:cNvSpPr/>
              <p:nvPr/>
            </p:nvSpPr>
            <p:spPr>
              <a:xfrm>
                <a:off x="1167062" y="4267822"/>
                <a:ext cx="628397" cy="555499"/>
              </a:xfrm>
              <a:custGeom>
                <a:avLst/>
                <a:gdLst/>
                <a:ahLst/>
                <a:cxnLst/>
                <a:rect l="l" t="t" r="r" b="b"/>
                <a:pathLst>
                  <a:path w="31550" h="27890" extrusionOk="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p:nvPr/>
          </p:nvSpPr>
          <p:spPr>
            <a:xfrm rot="-504774" flipH="1">
              <a:off x="8331318" y="3943941"/>
              <a:ext cx="837967" cy="1085382"/>
            </a:xfrm>
            <a:custGeom>
              <a:avLst/>
              <a:gdLst/>
              <a:ahLst/>
              <a:cxnLst/>
              <a:rect l="l" t="t" r="r" b="b"/>
              <a:pathLst>
                <a:path w="33520" h="43417" extrusionOk="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7172775" y="4321175"/>
              <a:ext cx="2007700" cy="840075"/>
            </a:xfrm>
            <a:custGeom>
              <a:avLst/>
              <a:gdLst/>
              <a:ahLst/>
              <a:cxnLst/>
              <a:rect l="l" t="t" r="r" b="b"/>
              <a:pathLst>
                <a:path w="80308" h="33603" extrusionOk="0">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4103700" y="4662855"/>
              <a:ext cx="3176875" cy="167625"/>
            </a:xfrm>
            <a:custGeom>
              <a:avLst/>
              <a:gdLst/>
              <a:ahLst/>
              <a:cxnLst/>
              <a:rect l="l" t="t" r="r" b="b"/>
              <a:pathLst>
                <a:path w="127075" h="6705" extrusionOk="0">
                  <a:moveTo>
                    <a:pt x="0" y="0"/>
                  </a:moveTo>
                  <a:lnTo>
                    <a:pt x="63995" y="2626"/>
                  </a:lnTo>
                  <a:lnTo>
                    <a:pt x="41039" y="6704"/>
                  </a:lnTo>
                  <a:lnTo>
                    <a:pt x="41039" y="6704"/>
                  </a:lnTo>
                  <a:lnTo>
                    <a:pt x="127075" y="12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4"/>
          <p:cNvSpPr txBox="1">
            <a:spLocks noGrp="1"/>
          </p:cNvSpPr>
          <p:nvPr>
            <p:ph type="body" idx="1"/>
          </p:nvPr>
        </p:nvSpPr>
        <p:spPr>
          <a:xfrm>
            <a:off x="720000" y="1158776"/>
            <a:ext cx="7704000" cy="375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0"/>
        <p:cNvGrpSpPr/>
        <p:nvPr/>
      </p:nvGrpSpPr>
      <p:grpSpPr>
        <a:xfrm>
          <a:off x="0" y="0"/>
          <a:ext cx="0" cy="0"/>
          <a:chOff x="0" y="0"/>
          <a:chExt cx="0" cy="0"/>
        </a:xfrm>
      </p:grpSpPr>
      <p:grpSp>
        <p:nvGrpSpPr>
          <p:cNvPr id="131" name="Google Shape;131;p7"/>
          <p:cNvGrpSpPr/>
          <p:nvPr/>
        </p:nvGrpSpPr>
        <p:grpSpPr>
          <a:xfrm>
            <a:off x="-1015926" y="-194718"/>
            <a:ext cx="10423400" cy="6350744"/>
            <a:chOff x="-1015926" y="-194718"/>
            <a:chExt cx="10423400" cy="6350744"/>
          </a:xfrm>
        </p:grpSpPr>
        <p:grpSp>
          <p:nvGrpSpPr>
            <p:cNvPr id="132" name="Google Shape;132;p7"/>
            <p:cNvGrpSpPr/>
            <p:nvPr/>
          </p:nvGrpSpPr>
          <p:grpSpPr>
            <a:xfrm>
              <a:off x="-1015926" y="2989668"/>
              <a:ext cx="3615317" cy="3166358"/>
              <a:chOff x="781965" y="867328"/>
              <a:chExt cx="4728377" cy="4141195"/>
            </a:xfrm>
          </p:grpSpPr>
          <p:sp>
            <p:nvSpPr>
              <p:cNvPr id="133" name="Google Shape;133;p7"/>
              <p:cNvSpPr/>
              <p:nvPr/>
            </p:nvSpPr>
            <p:spPr>
              <a:xfrm>
                <a:off x="781965" y="867328"/>
                <a:ext cx="4357783" cy="3241115"/>
              </a:xfrm>
              <a:custGeom>
                <a:avLst/>
                <a:gdLst/>
                <a:ahLst/>
                <a:cxnLst/>
                <a:rect l="l" t="t" r="r" b="b"/>
                <a:pathLst>
                  <a:path w="152677" h="113554" extrusionOk="0">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1056027" y="1252388"/>
                <a:ext cx="4454314" cy="3756136"/>
              </a:xfrm>
              <a:custGeom>
                <a:avLst/>
                <a:gdLst/>
                <a:ahLst/>
                <a:cxnLst/>
                <a:rect l="l" t="t" r="r" b="b"/>
                <a:pathLst>
                  <a:path w="156059" h="131598" extrusionOk="0">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7"/>
            <p:cNvGrpSpPr/>
            <p:nvPr/>
          </p:nvGrpSpPr>
          <p:grpSpPr>
            <a:xfrm>
              <a:off x="34350" y="-98106"/>
              <a:ext cx="678875" cy="5339725"/>
              <a:chOff x="1252200" y="-178968"/>
              <a:chExt cx="678875" cy="5339725"/>
            </a:xfrm>
          </p:grpSpPr>
          <p:sp>
            <p:nvSpPr>
              <p:cNvPr id="136" name="Google Shape;136;p7"/>
              <p:cNvSpPr/>
              <p:nvPr/>
            </p:nvSpPr>
            <p:spPr>
              <a:xfrm>
                <a:off x="1316850" y="-178968"/>
                <a:ext cx="614225" cy="5339725"/>
              </a:xfrm>
              <a:custGeom>
                <a:avLst/>
                <a:gdLst/>
                <a:ahLst/>
                <a:cxnLst/>
                <a:rect l="l" t="t" r="r" b="b"/>
                <a:pathLst>
                  <a:path w="24569" h="213589" extrusionOk="0">
                    <a:moveTo>
                      <a:pt x="1" y="1"/>
                    </a:moveTo>
                    <a:lnTo>
                      <a:pt x="12613" y="213589"/>
                    </a:lnTo>
                    <a:lnTo>
                      <a:pt x="24568" y="213589"/>
                    </a:lnTo>
                    <a:lnTo>
                      <a:pt x="6048" y="40"/>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1252200" y="1662607"/>
                <a:ext cx="204425" cy="298900"/>
              </a:xfrm>
              <a:custGeom>
                <a:avLst/>
                <a:gdLst/>
                <a:ahLst/>
                <a:cxnLst/>
                <a:rect l="l" t="t" r="r" b="b"/>
                <a:pathLst>
                  <a:path w="8177" h="11956" extrusionOk="0">
                    <a:moveTo>
                      <a:pt x="1015" y="0"/>
                    </a:moveTo>
                    <a:lnTo>
                      <a:pt x="1" y="1293"/>
                    </a:lnTo>
                    <a:lnTo>
                      <a:pt x="8177" y="11956"/>
                    </a:lnTo>
                    <a:lnTo>
                      <a:pt x="7401" y="5670"/>
                    </a:lnTo>
                    <a:lnTo>
                      <a:pt x="10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1252200" y="1694932"/>
                <a:ext cx="192000" cy="249175"/>
              </a:xfrm>
              <a:custGeom>
                <a:avLst/>
                <a:gdLst/>
                <a:ahLst/>
                <a:cxnLst/>
                <a:rect l="l" t="t" r="r" b="b"/>
                <a:pathLst>
                  <a:path w="7680" h="9967" extrusionOk="0">
                    <a:moveTo>
                      <a:pt x="1" y="0"/>
                    </a:moveTo>
                    <a:lnTo>
                      <a:pt x="7680" y="9967"/>
                    </a:lnTo>
                    <a:lnTo>
                      <a:pt x="7640" y="7341"/>
                    </a:lnTo>
                    <a:lnTo>
                      <a:pt x="3820" y="3342"/>
                    </a:lnTo>
                    <a:lnTo>
                      <a:pt x="4815" y="499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7"/>
            <p:cNvSpPr/>
            <p:nvPr/>
          </p:nvSpPr>
          <p:spPr>
            <a:xfrm>
              <a:off x="100" y="4670347"/>
              <a:ext cx="9143915" cy="490892"/>
            </a:xfrm>
            <a:custGeom>
              <a:avLst/>
              <a:gdLst/>
              <a:ahLst/>
              <a:cxnLst/>
              <a:rect l="l" t="t" r="r" b="b"/>
              <a:pathLst>
                <a:path w="152240" h="13926" extrusionOk="0">
                  <a:moveTo>
                    <a:pt x="0" y="1"/>
                  </a:moveTo>
                  <a:lnTo>
                    <a:pt x="0" y="13926"/>
                  </a:lnTo>
                  <a:lnTo>
                    <a:pt x="152239" y="13926"/>
                  </a:lnTo>
                  <a:lnTo>
                    <a:pt x="152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7"/>
            <p:cNvGrpSpPr/>
            <p:nvPr/>
          </p:nvGrpSpPr>
          <p:grpSpPr>
            <a:xfrm>
              <a:off x="8524800" y="-194718"/>
              <a:ext cx="619200" cy="5338225"/>
              <a:chOff x="8524800" y="-194718"/>
              <a:chExt cx="619200" cy="5338225"/>
            </a:xfrm>
          </p:grpSpPr>
          <p:sp>
            <p:nvSpPr>
              <p:cNvPr id="141" name="Google Shape;141;p7"/>
              <p:cNvSpPr/>
              <p:nvPr/>
            </p:nvSpPr>
            <p:spPr>
              <a:xfrm flipH="1">
                <a:off x="8784900" y="-194718"/>
                <a:ext cx="239725" cy="5338225"/>
              </a:xfrm>
              <a:custGeom>
                <a:avLst/>
                <a:gdLst/>
                <a:ahLst/>
                <a:cxnLst/>
                <a:rect l="l" t="t" r="r" b="b"/>
                <a:pathLst>
                  <a:path w="9589" h="213529" extrusionOk="0">
                    <a:moveTo>
                      <a:pt x="9350" y="0"/>
                    </a:moveTo>
                    <a:lnTo>
                      <a:pt x="4536" y="20"/>
                    </a:lnTo>
                    <a:lnTo>
                      <a:pt x="0" y="213529"/>
                    </a:lnTo>
                    <a:lnTo>
                      <a:pt x="9588" y="213529"/>
                    </a:lnTo>
                    <a:lnTo>
                      <a:pt x="93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flipH="1">
                <a:off x="8524800" y="600982"/>
                <a:ext cx="309375" cy="699250"/>
              </a:xfrm>
              <a:custGeom>
                <a:avLst/>
                <a:gdLst/>
                <a:ahLst/>
                <a:cxnLst/>
                <a:rect l="l" t="t" r="r" b="b"/>
                <a:pathLst>
                  <a:path w="12375" h="27970" extrusionOk="0">
                    <a:moveTo>
                      <a:pt x="12374" y="1"/>
                    </a:moveTo>
                    <a:lnTo>
                      <a:pt x="9490" y="617"/>
                    </a:lnTo>
                    <a:lnTo>
                      <a:pt x="1" y="17486"/>
                    </a:lnTo>
                    <a:lnTo>
                      <a:pt x="379" y="27970"/>
                    </a:lnTo>
                    <a:lnTo>
                      <a:pt x="123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flipH="1">
                <a:off x="8640175" y="2685757"/>
                <a:ext cx="167625" cy="556025"/>
              </a:xfrm>
              <a:custGeom>
                <a:avLst/>
                <a:gdLst/>
                <a:ahLst/>
                <a:cxnLst/>
                <a:rect l="l" t="t" r="r" b="b"/>
                <a:pathLst>
                  <a:path w="6705" h="22241" extrusionOk="0">
                    <a:moveTo>
                      <a:pt x="6267" y="0"/>
                    </a:moveTo>
                    <a:lnTo>
                      <a:pt x="0" y="12990"/>
                    </a:lnTo>
                    <a:lnTo>
                      <a:pt x="219" y="22240"/>
                    </a:lnTo>
                    <a:lnTo>
                      <a:pt x="6704" y="2168"/>
                    </a:lnTo>
                    <a:lnTo>
                      <a:pt x="62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flipH="1">
                <a:off x="8879900" y="182732"/>
                <a:ext cx="264100" cy="470000"/>
              </a:xfrm>
              <a:custGeom>
                <a:avLst/>
                <a:gdLst/>
                <a:ahLst/>
                <a:cxnLst/>
                <a:rect l="l" t="t" r="r" b="b"/>
                <a:pathLst>
                  <a:path w="10564" h="18800" extrusionOk="0">
                    <a:moveTo>
                      <a:pt x="1513" y="1"/>
                    </a:moveTo>
                    <a:lnTo>
                      <a:pt x="1" y="697"/>
                    </a:lnTo>
                    <a:lnTo>
                      <a:pt x="10564" y="18800"/>
                    </a:lnTo>
                    <a:lnTo>
                      <a:pt x="9868" y="12752"/>
                    </a:lnTo>
                    <a:lnTo>
                      <a:pt x="1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flipH="1">
                <a:off x="8950025" y="318007"/>
                <a:ext cx="173575" cy="173600"/>
              </a:xfrm>
              <a:custGeom>
                <a:avLst/>
                <a:gdLst/>
                <a:ahLst/>
                <a:cxnLst/>
                <a:rect l="l" t="t" r="r" b="b"/>
                <a:pathLst>
                  <a:path w="6943" h="6944" extrusionOk="0">
                    <a:moveTo>
                      <a:pt x="80" y="1"/>
                    </a:moveTo>
                    <a:lnTo>
                      <a:pt x="0" y="1294"/>
                    </a:lnTo>
                    <a:lnTo>
                      <a:pt x="6943" y="6943"/>
                    </a:lnTo>
                    <a:lnTo>
                      <a:pt x="4675" y="2348"/>
                    </a:lnTo>
                    <a:lnTo>
                      <a:pt x="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flipH="1">
                <a:off x="8911725" y="1279332"/>
                <a:ext cx="189000" cy="755950"/>
              </a:xfrm>
              <a:custGeom>
                <a:avLst/>
                <a:gdLst/>
                <a:ahLst/>
                <a:cxnLst/>
                <a:rect l="l" t="t" r="r" b="b"/>
                <a:pathLst>
                  <a:path w="7560" h="30238" extrusionOk="0">
                    <a:moveTo>
                      <a:pt x="896" y="0"/>
                    </a:moveTo>
                    <a:lnTo>
                      <a:pt x="1" y="1433"/>
                    </a:lnTo>
                    <a:lnTo>
                      <a:pt x="6844" y="30237"/>
                    </a:lnTo>
                    <a:lnTo>
                      <a:pt x="7560" y="19714"/>
                    </a:lnTo>
                    <a:lnTo>
                      <a:pt x="8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flipH="1">
                <a:off x="8624612" y="2960257"/>
                <a:ext cx="258150" cy="238250"/>
              </a:xfrm>
              <a:custGeom>
                <a:avLst/>
                <a:gdLst/>
                <a:ahLst/>
                <a:cxnLst/>
                <a:rect l="l" t="t" r="r" b="b"/>
                <a:pathLst>
                  <a:path w="10326" h="9530" extrusionOk="0">
                    <a:moveTo>
                      <a:pt x="9390" y="1"/>
                    </a:moveTo>
                    <a:lnTo>
                      <a:pt x="1" y="9529"/>
                    </a:lnTo>
                    <a:lnTo>
                      <a:pt x="3402" y="8753"/>
                    </a:lnTo>
                    <a:lnTo>
                      <a:pt x="10325" y="578"/>
                    </a:lnTo>
                    <a:lnTo>
                      <a:pt x="93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flipH="1">
                <a:off x="8616800" y="2966232"/>
                <a:ext cx="183050" cy="226300"/>
              </a:xfrm>
              <a:custGeom>
                <a:avLst/>
                <a:gdLst/>
                <a:ahLst/>
                <a:cxnLst/>
                <a:rect l="l" t="t" r="r" b="b"/>
                <a:pathLst>
                  <a:path w="7322" h="9052" extrusionOk="0">
                    <a:moveTo>
                      <a:pt x="7321" y="1"/>
                    </a:moveTo>
                    <a:lnTo>
                      <a:pt x="1" y="6466"/>
                    </a:lnTo>
                    <a:lnTo>
                      <a:pt x="558" y="9052"/>
                    </a:lnTo>
                    <a:lnTo>
                      <a:pt x="1095" y="7381"/>
                    </a:lnTo>
                    <a:lnTo>
                      <a:pt x="73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flipH="1">
                <a:off x="8524800" y="600982"/>
                <a:ext cx="291950" cy="652025"/>
              </a:xfrm>
              <a:custGeom>
                <a:avLst/>
                <a:gdLst/>
                <a:ahLst/>
                <a:cxnLst/>
                <a:rect l="l" t="t" r="r" b="b"/>
                <a:pathLst>
                  <a:path w="11678" h="26081" extrusionOk="0">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7"/>
            <p:cNvGrpSpPr/>
            <p:nvPr/>
          </p:nvGrpSpPr>
          <p:grpSpPr>
            <a:xfrm>
              <a:off x="-222044" y="4207621"/>
              <a:ext cx="1870524" cy="1067180"/>
              <a:chOff x="137276" y="3854024"/>
              <a:chExt cx="1762650" cy="1005635"/>
            </a:xfrm>
          </p:grpSpPr>
          <p:grpSp>
            <p:nvGrpSpPr>
              <p:cNvPr id="151" name="Google Shape;151;p7"/>
              <p:cNvGrpSpPr/>
              <p:nvPr/>
            </p:nvGrpSpPr>
            <p:grpSpPr>
              <a:xfrm>
                <a:off x="137276" y="3854024"/>
                <a:ext cx="1762650" cy="1005635"/>
                <a:chOff x="2083436" y="2909224"/>
                <a:chExt cx="2212439" cy="1262250"/>
              </a:xfrm>
            </p:grpSpPr>
            <p:sp>
              <p:nvSpPr>
                <p:cNvPr id="152" name="Google Shape;152;p7"/>
                <p:cNvSpPr/>
                <p:nvPr/>
              </p:nvSpPr>
              <p:spPr>
                <a:xfrm>
                  <a:off x="2083436" y="2909224"/>
                  <a:ext cx="1149465" cy="1262250"/>
                </a:xfrm>
                <a:custGeom>
                  <a:avLst/>
                  <a:gdLst/>
                  <a:ahLst/>
                  <a:cxnLst/>
                  <a:rect l="l" t="t" r="r" b="b"/>
                  <a:pathLst>
                    <a:path w="51702" h="56775" extrusionOk="0">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3299225" y="3113100"/>
                  <a:ext cx="996650" cy="939475"/>
                </a:xfrm>
                <a:custGeom>
                  <a:avLst/>
                  <a:gdLst/>
                  <a:ahLst/>
                  <a:cxnLst/>
                  <a:rect l="l" t="t" r="r" b="b"/>
                  <a:pathLst>
                    <a:path w="39866" h="37579" extrusionOk="0">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7"/>
              <p:cNvSpPr/>
              <p:nvPr/>
            </p:nvSpPr>
            <p:spPr>
              <a:xfrm>
                <a:off x="1167062" y="4267822"/>
                <a:ext cx="628397" cy="555499"/>
              </a:xfrm>
              <a:custGeom>
                <a:avLst/>
                <a:gdLst/>
                <a:ahLst/>
                <a:cxnLst/>
                <a:rect l="l" t="t" r="r" b="b"/>
                <a:pathLst>
                  <a:path w="31550" h="27890" extrusionOk="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7"/>
            <p:cNvSpPr/>
            <p:nvPr/>
          </p:nvSpPr>
          <p:spPr>
            <a:xfrm rot="-1145938" flipH="1">
              <a:off x="7974827" y="3537390"/>
              <a:ext cx="1209616" cy="1566763"/>
            </a:xfrm>
            <a:custGeom>
              <a:avLst/>
              <a:gdLst/>
              <a:ahLst/>
              <a:cxnLst/>
              <a:rect l="l" t="t" r="r" b="b"/>
              <a:pathLst>
                <a:path w="33520" h="43417" extrusionOk="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7172775" y="4321175"/>
              <a:ext cx="2007700" cy="840075"/>
            </a:xfrm>
            <a:custGeom>
              <a:avLst/>
              <a:gdLst/>
              <a:ahLst/>
              <a:cxnLst/>
              <a:rect l="l" t="t" r="r" b="b"/>
              <a:pathLst>
                <a:path w="80308" h="33603" extrusionOk="0">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103700" y="4662855"/>
              <a:ext cx="3176875" cy="167625"/>
            </a:xfrm>
            <a:custGeom>
              <a:avLst/>
              <a:gdLst/>
              <a:ahLst/>
              <a:cxnLst/>
              <a:rect l="l" t="t" r="r" b="b"/>
              <a:pathLst>
                <a:path w="127075" h="6705" extrusionOk="0">
                  <a:moveTo>
                    <a:pt x="0" y="0"/>
                  </a:moveTo>
                  <a:lnTo>
                    <a:pt x="63995" y="2626"/>
                  </a:lnTo>
                  <a:lnTo>
                    <a:pt x="41039" y="6704"/>
                  </a:lnTo>
                  <a:lnTo>
                    <a:pt x="41039" y="6704"/>
                  </a:lnTo>
                  <a:lnTo>
                    <a:pt x="127075" y="12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7"/>
          <p:cNvSpPr txBox="1">
            <a:spLocks noGrp="1"/>
          </p:cNvSpPr>
          <p:nvPr>
            <p:ph type="subTitle" idx="1"/>
          </p:nvPr>
        </p:nvSpPr>
        <p:spPr>
          <a:xfrm>
            <a:off x="2166224" y="1819800"/>
            <a:ext cx="4817100" cy="19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arker Grotesque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59" name="Google Shape;159;p7"/>
          <p:cNvSpPr txBox="1">
            <a:spLocks noGrp="1"/>
          </p:cNvSpPr>
          <p:nvPr>
            <p:ph type="title"/>
          </p:nvPr>
        </p:nvSpPr>
        <p:spPr>
          <a:xfrm>
            <a:off x="2160674" y="969650"/>
            <a:ext cx="4817100" cy="587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9"/>
        <p:cNvGrpSpPr/>
        <p:nvPr/>
      </p:nvGrpSpPr>
      <p:grpSpPr>
        <a:xfrm>
          <a:off x="0" y="0"/>
          <a:ext cx="0" cy="0"/>
          <a:chOff x="0" y="0"/>
          <a:chExt cx="0" cy="0"/>
        </a:xfrm>
      </p:grpSpPr>
      <p:grpSp>
        <p:nvGrpSpPr>
          <p:cNvPr id="260" name="Google Shape;260;p13"/>
          <p:cNvGrpSpPr/>
          <p:nvPr/>
        </p:nvGrpSpPr>
        <p:grpSpPr>
          <a:xfrm>
            <a:off x="-152401" y="2864442"/>
            <a:ext cx="10131601" cy="2296796"/>
            <a:chOff x="-152401" y="2864442"/>
            <a:chExt cx="10131601" cy="2296796"/>
          </a:xfrm>
        </p:grpSpPr>
        <p:grpSp>
          <p:nvGrpSpPr>
            <p:cNvPr id="261" name="Google Shape;261;p13"/>
            <p:cNvGrpSpPr/>
            <p:nvPr/>
          </p:nvGrpSpPr>
          <p:grpSpPr>
            <a:xfrm>
              <a:off x="8225125" y="2864442"/>
              <a:ext cx="1754075" cy="2085825"/>
              <a:chOff x="4538975" y="2958950"/>
              <a:chExt cx="1754075" cy="1384550"/>
            </a:xfrm>
          </p:grpSpPr>
          <p:sp>
            <p:nvSpPr>
              <p:cNvPr id="262" name="Google Shape;262;p13"/>
              <p:cNvSpPr/>
              <p:nvPr/>
            </p:nvSpPr>
            <p:spPr>
              <a:xfrm>
                <a:off x="4538975" y="2958950"/>
                <a:ext cx="1754075" cy="1384550"/>
              </a:xfrm>
              <a:custGeom>
                <a:avLst/>
                <a:gdLst/>
                <a:ahLst/>
                <a:cxnLst/>
                <a:rect l="l" t="t" r="r" b="b"/>
                <a:pathLst>
                  <a:path w="70163" h="55382" extrusionOk="0">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5058200" y="3639275"/>
                <a:ext cx="788750" cy="697250"/>
              </a:xfrm>
              <a:custGeom>
                <a:avLst/>
                <a:gdLst/>
                <a:ahLst/>
                <a:cxnLst/>
                <a:rect l="l" t="t" r="r" b="b"/>
                <a:pathLst>
                  <a:path w="31550" h="27890" extrusionOk="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3"/>
            <p:cNvGrpSpPr/>
            <p:nvPr/>
          </p:nvGrpSpPr>
          <p:grpSpPr>
            <a:xfrm>
              <a:off x="-152401" y="3838347"/>
              <a:ext cx="6613846" cy="1314460"/>
              <a:chOff x="1748875" y="3472010"/>
              <a:chExt cx="6613846" cy="1421038"/>
            </a:xfrm>
          </p:grpSpPr>
          <p:sp>
            <p:nvSpPr>
              <p:cNvPr id="265" name="Google Shape;265;p13"/>
              <p:cNvSpPr/>
              <p:nvPr/>
            </p:nvSpPr>
            <p:spPr>
              <a:xfrm>
                <a:off x="1901275" y="4116025"/>
                <a:ext cx="6461446" cy="777023"/>
              </a:xfrm>
              <a:custGeom>
                <a:avLst/>
                <a:gdLst/>
                <a:ahLst/>
                <a:cxnLst/>
                <a:rect l="l" t="t" r="r" b="b"/>
                <a:pathLst>
                  <a:path w="152240" h="39328" extrusionOk="0">
                    <a:moveTo>
                      <a:pt x="0" y="0"/>
                    </a:moveTo>
                    <a:lnTo>
                      <a:pt x="0" y="39328"/>
                    </a:lnTo>
                    <a:lnTo>
                      <a:pt x="152239" y="39328"/>
                    </a:lnTo>
                    <a:lnTo>
                      <a:pt x="152239" y="1374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1748875" y="3472010"/>
                <a:ext cx="2828275" cy="1051950"/>
              </a:xfrm>
              <a:custGeom>
                <a:avLst/>
                <a:gdLst/>
                <a:ahLst/>
                <a:cxnLst/>
                <a:rect l="l" t="t" r="r" b="b"/>
                <a:pathLst>
                  <a:path w="113131" h="42078" extrusionOk="0">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13"/>
            <p:cNvSpPr/>
            <p:nvPr/>
          </p:nvSpPr>
          <p:spPr>
            <a:xfrm>
              <a:off x="100" y="4670347"/>
              <a:ext cx="9143915" cy="490892"/>
            </a:xfrm>
            <a:custGeom>
              <a:avLst/>
              <a:gdLst/>
              <a:ahLst/>
              <a:cxnLst/>
              <a:rect l="l" t="t" r="r" b="b"/>
              <a:pathLst>
                <a:path w="152240" h="13926" extrusionOk="0">
                  <a:moveTo>
                    <a:pt x="0" y="1"/>
                  </a:moveTo>
                  <a:lnTo>
                    <a:pt x="0" y="13926"/>
                  </a:lnTo>
                  <a:lnTo>
                    <a:pt x="152239" y="13926"/>
                  </a:lnTo>
                  <a:lnTo>
                    <a:pt x="152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9" name="Google Shape;269;p13"/>
          <p:cNvSpPr txBox="1">
            <a:spLocks noGrp="1"/>
          </p:cNvSpPr>
          <p:nvPr>
            <p:ph type="subTitle" idx="1"/>
          </p:nvPr>
        </p:nvSpPr>
        <p:spPr>
          <a:xfrm>
            <a:off x="2885826" y="19553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13"/>
          <p:cNvSpPr txBox="1">
            <a:spLocks noGrp="1"/>
          </p:cNvSpPr>
          <p:nvPr>
            <p:ph type="subTitle" idx="2"/>
          </p:nvPr>
        </p:nvSpPr>
        <p:spPr>
          <a:xfrm>
            <a:off x="6118497" y="19553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13"/>
          <p:cNvSpPr txBox="1">
            <a:spLocks noGrp="1"/>
          </p:cNvSpPr>
          <p:nvPr>
            <p:ph type="subTitle" idx="3"/>
          </p:nvPr>
        </p:nvSpPr>
        <p:spPr>
          <a:xfrm>
            <a:off x="2885826" y="321890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13"/>
          <p:cNvSpPr txBox="1">
            <a:spLocks noGrp="1"/>
          </p:cNvSpPr>
          <p:nvPr>
            <p:ph type="subTitle" idx="4"/>
          </p:nvPr>
        </p:nvSpPr>
        <p:spPr>
          <a:xfrm>
            <a:off x="6118497" y="321890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13"/>
          <p:cNvSpPr txBox="1">
            <a:spLocks noGrp="1"/>
          </p:cNvSpPr>
          <p:nvPr>
            <p:ph type="title" idx="5" hasCustomPrompt="1"/>
          </p:nvPr>
        </p:nvSpPr>
        <p:spPr>
          <a:xfrm>
            <a:off x="2151126" y="1698188"/>
            <a:ext cx="734700" cy="5727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3000"/>
              <a:buNone/>
              <a:defRPr sz="3000" b="0"/>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74" name="Google Shape;274;p13"/>
          <p:cNvSpPr txBox="1">
            <a:spLocks noGrp="1"/>
          </p:cNvSpPr>
          <p:nvPr>
            <p:ph type="title" idx="6" hasCustomPrompt="1"/>
          </p:nvPr>
        </p:nvSpPr>
        <p:spPr>
          <a:xfrm>
            <a:off x="2151113" y="2961810"/>
            <a:ext cx="734700" cy="5727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3000"/>
              <a:buNone/>
              <a:defRPr sz="3000" b="0"/>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75" name="Google Shape;275;p13"/>
          <p:cNvSpPr txBox="1">
            <a:spLocks noGrp="1"/>
          </p:cNvSpPr>
          <p:nvPr>
            <p:ph type="title" idx="7" hasCustomPrompt="1"/>
          </p:nvPr>
        </p:nvSpPr>
        <p:spPr>
          <a:xfrm>
            <a:off x="5383797" y="1698188"/>
            <a:ext cx="734700" cy="5727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3000"/>
              <a:buNone/>
              <a:defRPr sz="3000" b="0"/>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76" name="Google Shape;276;p13"/>
          <p:cNvSpPr txBox="1">
            <a:spLocks noGrp="1"/>
          </p:cNvSpPr>
          <p:nvPr>
            <p:ph type="title" idx="8" hasCustomPrompt="1"/>
          </p:nvPr>
        </p:nvSpPr>
        <p:spPr>
          <a:xfrm>
            <a:off x="5383784" y="2961810"/>
            <a:ext cx="734700" cy="5727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3000"/>
              <a:buNone/>
              <a:defRPr sz="3000" b="0"/>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77" name="Google Shape;277;p13"/>
          <p:cNvSpPr txBox="1">
            <a:spLocks noGrp="1"/>
          </p:cNvSpPr>
          <p:nvPr>
            <p:ph type="subTitle" idx="9"/>
          </p:nvPr>
        </p:nvSpPr>
        <p:spPr>
          <a:xfrm>
            <a:off x="2885826" y="1698188"/>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Black"/>
              <a:buNone/>
              <a:defRPr sz="2200" b="1">
                <a:latin typeface="Epilogue"/>
                <a:ea typeface="Epilogue"/>
                <a:cs typeface="Epilogue"/>
                <a:sym typeface="Epilogue"/>
              </a:defRPr>
            </a:lvl1pPr>
            <a:lvl2pPr lvl="1"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a:endParaRPr/>
          </a:p>
        </p:txBody>
      </p:sp>
      <p:sp>
        <p:nvSpPr>
          <p:cNvPr id="278" name="Google Shape;278;p13"/>
          <p:cNvSpPr txBox="1">
            <a:spLocks noGrp="1"/>
          </p:cNvSpPr>
          <p:nvPr>
            <p:ph type="subTitle" idx="13"/>
          </p:nvPr>
        </p:nvSpPr>
        <p:spPr>
          <a:xfrm>
            <a:off x="6118497" y="1698188"/>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Black"/>
              <a:buNone/>
              <a:defRPr sz="2200" b="1">
                <a:latin typeface="Epilogue"/>
                <a:ea typeface="Epilogue"/>
                <a:cs typeface="Epilogue"/>
                <a:sym typeface="Epilogue"/>
              </a:defRPr>
            </a:lvl1pPr>
            <a:lvl2pPr lvl="1"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a:endParaRPr/>
          </a:p>
        </p:txBody>
      </p:sp>
      <p:sp>
        <p:nvSpPr>
          <p:cNvPr id="279" name="Google Shape;279;p13"/>
          <p:cNvSpPr txBox="1">
            <a:spLocks noGrp="1"/>
          </p:cNvSpPr>
          <p:nvPr>
            <p:ph type="subTitle" idx="14"/>
          </p:nvPr>
        </p:nvSpPr>
        <p:spPr>
          <a:xfrm>
            <a:off x="2885826" y="2961788"/>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Black"/>
              <a:buNone/>
              <a:defRPr sz="2200" b="1">
                <a:latin typeface="Epilogue"/>
                <a:ea typeface="Epilogue"/>
                <a:cs typeface="Epilogue"/>
                <a:sym typeface="Epilogue"/>
              </a:defRPr>
            </a:lvl1pPr>
            <a:lvl2pPr lvl="1"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a:endParaRPr/>
          </a:p>
        </p:txBody>
      </p:sp>
      <p:sp>
        <p:nvSpPr>
          <p:cNvPr id="280" name="Google Shape;280;p13"/>
          <p:cNvSpPr txBox="1">
            <a:spLocks noGrp="1"/>
          </p:cNvSpPr>
          <p:nvPr>
            <p:ph type="subTitle" idx="15"/>
          </p:nvPr>
        </p:nvSpPr>
        <p:spPr>
          <a:xfrm>
            <a:off x="6118497" y="2961788"/>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Black"/>
              <a:buNone/>
              <a:defRPr sz="2200" b="1">
                <a:latin typeface="Epilogue"/>
                <a:ea typeface="Epilogue"/>
                <a:cs typeface="Epilogue"/>
                <a:sym typeface="Epilogue"/>
              </a:defRPr>
            </a:lvl1pPr>
            <a:lvl2pPr lvl="1"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rtl="0">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78"/>
        <p:cNvGrpSpPr/>
        <p:nvPr/>
      </p:nvGrpSpPr>
      <p:grpSpPr>
        <a:xfrm>
          <a:off x="0" y="0"/>
          <a:ext cx="0" cy="0"/>
          <a:chOff x="0" y="0"/>
          <a:chExt cx="0" cy="0"/>
        </a:xfrm>
      </p:grpSpPr>
      <p:grpSp>
        <p:nvGrpSpPr>
          <p:cNvPr id="479" name="Google Shape;479;p21"/>
          <p:cNvGrpSpPr/>
          <p:nvPr/>
        </p:nvGrpSpPr>
        <p:grpSpPr>
          <a:xfrm>
            <a:off x="-486967" y="445013"/>
            <a:ext cx="9855067" cy="4871020"/>
            <a:chOff x="-486967" y="445013"/>
            <a:chExt cx="9855067" cy="4871020"/>
          </a:xfrm>
        </p:grpSpPr>
        <p:grpSp>
          <p:nvGrpSpPr>
            <p:cNvPr id="480" name="Google Shape;480;p21"/>
            <p:cNvGrpSpPr/>
            <p:nvPr/>
          </p:nvGrpSpPr>
          <p:grpSpPr>
            <a:xfrm>
              <a:off x="-31500" y="445013"/>
              <a:ext cx="9399600" cy="4716226"/>
              <a:chOff x="-31500" y="445013"/>
              <a:chExt cx="9399600" cy="4716226"/>
            </a:xfrm>
          </p:grpSpPr>
          <p:grpSp>
            <p:nvGrpSpPr>
              <p:cNvPr id="481" name="Google Shape;481;p21"/>
              <p:cNvGrpSpPr/>
              <p:nvPr/>
            </p:nvGrpSpPr>
            <p:grpSpPr>
              <a:xfrm>
                <a:off x="8218275" y="445013"/>
                <a:ext cx="1149825" cy="4456500"/>
                <a:chOff x="9933750" y="374363"/>
                <a:chExt cx="1149825" cy="4456500"/>
              </a:xfrm>
            </p:grpSpPr>
            <p:sp>
              <p:nvSpPr>
                <p:cNvPr id="482" name="Google Shape;482;p21"/>
                <p:cNvSpPr/>
                <p:nvPr/>
              </p:nvSpPr>
              <p:spPr>
                <a:xfrm>
                  <a:off x="10627500" y="2314575"/>
                  <a:ext cx="255150" cy="465500"/>
                </a:xfrm>
                <a:custGeom>
                  <a:avLst/>
                  <a:gdLst/>
                  <a:ahLst/>
                  <a:cxnLst/>
                  <a:rect l="l" t="t" r="r" b="b"/>
                  <a:pathLst>
                    <a:path w="10206" h="18620" extrusionOk="0">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10863725" y="1191625"/>
                  <a:ext cx="102475" cy="474975"/>
                </a:xfrm>
                <a:custGeom>
                  <a:avLst/>
                  <a:gdLst/>
                  <a:ahLst/>
                  <a:cxnLst/>
                  <a:rect l="l" t="t" r="r" b="b"/>
                  <a:pathLst>
                    <a:path w="4099" h="18999" extrusionOk="0">
                      <a:moveTo>
                        <a:pt x="1512" y="1"/>
                      </a:moveTo>
                      <a:lnTo>
                        <a:pt x="1" y="1473"/>
                      </a:lnTo>
                      <a:lnTo>
                        <a:pt x="1572" y="18998"/>
                      </a:lnTo>
                      <a:lnTo>
                        <a:pt x="4098" y="9927"/>
                      </a:lnTo>
                      <a:lnTo>
                        <a:pt x="1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10509400" y="914938"/>
                  <a:ext cx="212375" cy="591350"/>
                </a:xfrm>
                <a:custGeom>
                  <a:avLst/>
                  <a:gdLst/>
                  <a:ahLst/>
                  <a:cxnLst/>
                  <a:rect l="l" t="t" r="r" b="b"/>
                  <a:pathLst>
                    <a:path w="8495" h="23654" extrusionOk="0">
                      <a:moveTo>
                        <a:pt x="8494" y="1"/>
                      </a:moveTo>
                      <a:lnTo>
                        <a:pt x="6505" y="399"/>
                      </a:lnTo>
                      <a:lnTo>
                        <a:pt x="0" y="14582"/>
                      </a:lnTo>
                      <a:lnTo>
                        <a:pt x="239" y="23653"/>
                      </a:lnTo>
                      <a:lnTo>
                        <a:pt x="84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10295550" y="528038"/>
                  <a:ext cx="182050" cy="415775"/>
                </a:xfrm>
                <a:custGeom>
                  <a:avLst/>
                  <a:gdLst/>
                  <a:ahLst/>
                  <a:cxnLst/>
                  <a:rect l="l" t="t" r="r" b="b"/>
                  <a:pathLst>
                    <a:path w="7282" h="16631" extrusionOk="0">
                      <a:moveTo>
                        <a:pt x="1015" y="0"/>
                      </a:moveTo>
                      <a:lnTo>
                        <a:pt x="0" y="517"/>
                      </a:lnTo>
                      <a:lnTo>
                        <a:pt x="7281" y="16631"/>
                      </a:lnTo>
                      <a:lnTo>
                        <a:pt x="6784" y="11379"/>
                      </a:lnTo>
                      <a:lnTo>
                        <a:pt x="10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10309475" y="643913"/>
                  <a:ext cx="119375" cy="157675"/>
                </a:xfrm>
                <a:custGeom>
                  <a:avLst/>
                  <a:gdLst/>
                  <a:ahLst/>
                  <a:cxnLst/>
                  <a:rect l="l" t="t" r="r" b="b"/>
                  <a:pathLst>
                    <a:path w="4775" h="6307" extrusionOk="0">
                      <a:moveTo>
                        <a:pt x="40" y="0"/>
                      </a:moveTo>
                      <a:lnTo>
                        <a:pt x="0" y="1134"/>
                      </a:lnTo>
                      <a:lnTo>
                        <a:pt x="4775" y="6306"/>
                      </a:lnTo>
                      <a:lnTo>
                        <a:pt x="3223" y="2228"/>
                      </a:lnTo>
                      <a:lnTo>
                        <a:pt x="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10325375" y="1476913"/>
                  <a:ext cx="130325" cy="660475"/>
                </a:xfrm>
                <a:custGeom>
                  <a:avLst/>
                  <a:gdLst/>
                  <a:ahLst/>
                  <a:cxnLst/>
                  <a:rect l="l" t="t" r="r" b="b"/>
                  <a:pathLst>
                    <a:path w="5213" h="26419" extrusionOk="0">
                      <a:moveTo>
                        <a:pt x="618" y="1"/>
                      </a:moveTo>
                      <a:lnTo>
                        <a:pt x="1" y="1194"/>
                      </a:lnTo>
                      <a:lnTo>
                        <a:pt x="4716" y="26418"/>
                      </a:lnTo>
                      <a:lnTo>
                        <a:pt x="5213" y="17347"/>
                      </a:lnTo>
                      <a:lnTo>
                        <a:pt x="6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10378600" y="374363"/>
                  <a:ext cx="165625" cy="4456500"/>
                </a:xfrm>
                <a:custGeom>
                  <a:avLst/>
                  <a:gdLst/>
                  <a:ahLst/>
                  <a:cxnLst/>
                  <a:rect l="l" t="t" r="r" b="b"/>
                  <a:pathLst>
                    <a:path w="6625" h="178260" extrusionOk="0">
                      <a:moveTo>
                        <a:pt x="3641" y="0"/>
                      </a:moveTo>
                      <a:lnTo>
                        <a:pt x="0" y="177841"/>
                      </a:lnTo>
                      <a:lnTo>
                        <a:pt x="6625" y="178259"/>
                      </a:lnTo>
                      <a:lnTo>
                        <a:pt x="6625" y="178259"/>
                      </a:lnTo>
                      <a:lnTo>
                        <a:pt x="54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a:off x="9933750" y="1059350"/>
                  <a:ext cx="1149825" cy="3693100"/>
                </a:xfrm>
                <a:custGeom>
                  <a:avLst/>
                  <a:gdLst/>
                  <a:ahLst/>
                  <a:cxnLst/>
                  <a:rect l="l" t="t" r="r" b="b"/>
                  <a:pathLst>
                    <a:path w="45993" h="147724" extrusionOk="0">
                      <a:moveTo>
                        <a:pt x="45992" y="0"/>
                      </a:moveTo>
                      <a:lnTo>
                        <a:pt x="0" y="146033"/>
                      </a:lnTo>
                      <a:lnTo>
                        <a:pt x="4675" y="147723"/>
                      </a:lnTo>
                      <a:lnTo>
                        <a:pt x="45992" y="10663"/>
                      </a:lnTo>
                      <a:lnTo>
                        <a:pt x="459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21"/>
              <p:cNvGrpSpPr/>
              <p:nvPr/>
            </p:nvGrpSpPr>
            <p:grpSpPr>
              <a:xfrm>
                <a:off x="-31500" y="580334"/>
                <a:ext cx="915984" cy="3994163"/>
                <a:chOff x="2008200" y="2578500"/>
                <a:chExt cx="446125" cy="1945525"/>
              </a:xfrm>
            </p:grpSpPr>
            <p:sp>
              <p:nvSpPr>
                <p:cNvPr id="491" name="Google Shape;491;p21"/>
                <p:cNvSpPr/>
                <p:nvPr/>
              </p:nvSpPr>
              <p:spPr>
                <a:xfrm>
                  <a:off x="2044000" y="2578500"/>
                  <a:ext cx="74125" cy="1913200"/>
                </a:xfrm>
                <a:custGeom>
                  <a:avLst/>
                  <a:gdLst/>
                  <a:ahLst/>
                  <a:cxnLst/>
                  <a:rect l="l" t="t" r="r" b="b"/>
                  <a:pathLst>
                    <a:path w="2965" h="76528" extrusionOk="0">
                      <a:moveTo>
                        <a:pt x="1731" y="0"/>
                      </a:moveTo>
                      <a:lnTo>
                        <a:pt x="1" y="76528"/>
                      </a:lnTo>
                      <a:lnTo>
                        <a:pt x="2965" y="76528"/>
                      </a:lnTo>
                      <a:lnTo>
                        <a:pt x="24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2103175" y="2863950"/>
                  <a:ext cx="94025" cy="250675"/>
                </a:xfrm>
                <a:custGeom>
                  <a:avLst/>
                  <a:gdLst/>
                  <a:ahLst/>
                  <a:cxnLst/>
                  <a:rect l="l" t="t" r="r" b="b"/>
                  <a:pathLst>
                    <a:path w="3761" h="10027" extrusionOk="0">
                      <a:moveTo>
                        <a:pt x="3761" y="1"/>
                      </a:moveTo>
                      <a:lnTo>
                        <a:pt x="2885" y="200"/>
                      </a:lnTo>
                      <a:lnTo>
                        <a:pt x="1" y="6267"/>
                      </a:lnTo>
                      <a:lnTo>
                        <a:pt x="100" y="10027"/>
                      </a:lnTo>
                      <a:lnTo>
                        <a:pt x="37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2110650" y="3610425"/>
                  <a:ext cx="51750" cy="199950"/>
                </a:xfrm>
                <a:custGeom>
                  <a:avLst/>
                  <a:gdLst/>
                  <a:ahLst/>
                  <a:cxnLst/>
                  <a:rect l="l" t="t" r="r" b="b"/>
                  <a:pathLst>
                    <a:path w="2070" h="7998" extrusionOk="0">
                      <a:moveTo>
                        <a:pt x="1910" y="1"/>
                      </a:moveTo>
                      <a:lnTo>
                        <a:pt x="0" y="4655"/>
                      </a:lnTo>
                      <a:lnTo>
                        <a:pt x="80" y="7997"/>
                      </a:lnTo>
                      <a:lnTo>
                        <a:pt x="2069" y="796"/>
                      </a:lnTo>
                      <a:lnTo>
                        <a:pt x="1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a:off x="2008200" y="2713775"/>
                  <a:ext cx="80575" cy="168100"/>
                </a:xfrm>
                <a:custGeom>
                  <a:avLst/>
                  <a:gdLst/>
                  <a:ahLst/>
                  <a:cxnLst/>
                  <a:rect l="l" t="t" r="r" b="b"/>
                  <a:pathLst>
                    <a:path w="3223" h="6724" extrusionOk="0">
                      <a:moveTo>
                        <a:pt x="438" y="0"/>
                      </a:moveTo>
                      <a:lnTo>
                        <a:pt x="0" y="239"/>
                      </a:lnTo>
                      <a:lnTo>
                        <a:pt x="3223" y="6724"/>
                      </a:lnTo>
                      <a:lnTo>
                        <a:pt x="3223" y="6724"/>
                      </a:lnTo>
                      <a:lnTo>
                        <a:pt x="3004" y="4575"/>
                      </a:lnTo>
                      <a:lnTo>
                        <a:pt x="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a:off x="2021125" y="3106650"/>
                  <a:ext cx="57725" cy="271050"/>
                </a:xfrm>
                <a:custGeom>
                  <a:avLst/>
                  <a:gdLst/>
                  <a:ahLst/>
                  <a:cxnLst/>
                  <a:rect l="l" t="t" r="r" b="b"/>
                  <a:pathLst>
                    <a:path w="2309" h="10842" extrusionOk="0">
                      <a:moveTo>
                        <a:pt x="279" y="0"/>
                      </a:moveTo>
                      <a:lnTo>
                        <a:pt x="1" y="517"/>
                      </a:lnTo>
                      <a:lnTo>
                        <a:pt x="2089" y="10842"/>
                      </a:lnTo>
                      <a:lnTo>
                        <a:pt x="2308" y="7082"/>
                      </a:lnTo>
                      <a:lnTo>
                        <a:pt x="2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2090250" y="3705425"/>
                  <a:ext cx="79100" cy="86050"/>
                </a:xfrm>
                <a:custGeom>
                  <a:avLst/>
                  <a:gdLst/>
                  <a:ahLst/>
                  <a:cxnLst/>
                  <a:rect l="l" t="t" r="r" b="b"/>
                  <a:pathLst>
                    <a:path w="3164" h="3442" extrusionOk="0">
                      <a:moveTo>
                        <a:pt x="2885" y="0"/>
                      </a:moveTo>
                      <a:lnTo>
                        <a:pt x="1" y="3442"/>
                      </a:lnTo>
                      <a:lnTo>
                        <a:pt x="1035" y="3163"/>
                      </a:lnTo>
                      <a:lnTo>
                        <a:pt x="3164" y="239"/>
                      </a:lnTo>
                      <a:lnTo>
                        <a:pt x="28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2108150" y="2627225"/>
                  <a:ext cx="346175" cy="1896800"/>
                </a:xfrm>
                <a:custGeom>
                  <a:avLst/>
                  <a:gdLst/>
                  <a:ahLst/>
                  <a:cxnLst/>
                  <a:rect l="l" t="t" r="r" b="b"/>
                  <a:pathLst>
                    <a:path w="13847" h="75872" extrusionOk="0">
                      <a:moveTo>
                        <a:pt x="697" y="1"/>
                      </a:moveTo>
                      <a:lnTo>
                        <a:pt x="1" y="120"/>
                      </a:lnTo>
                      <a:lnTo>
                        <a:pt x="10942" y="75872"/>
                      </a:lnTo>
                      <a:lnTo>
                        <a:pt x="13846" y="75374"/>
                      </a:lnTo>
                      <a:lnTo>
                        <a:pt x="6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2196675" y="2893300"/>
                  <a:ext cx="67175" cy="262100"/>
                </a:xfrm>
                <a:custGeom>
                  <a:avLst/>
                  <a:gdLst/>
                  <a:ahLst/>
                  <a:cxnLst/>
                  <a:rect l="l" t="t" r="r" b="b"/>
                  <a:pathLst>
                    <a:path w="2687" h="10484" extrusionOk="0">
                      <a:moveTo>
                        <a:pt x="2686" y="0"/>
                      </a:moveTo>
                      <a:lnTo>
                        <a:pt x="1851" y="338"/>
                      </a:lnTo>
                      <a:lnTo>
                        <a:pt x="1" y="6784"/>
                      </a:lnTo>
                      <a:lnTo>
                        <a:pt x="737" y="10484"/>
                      </a:lnTo>
                      <a:lnTo>
                        <a:pt x="26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2053450" y="2774425"/>
                  <a:ext cx="106450" cy="154700"/>
                </a:xfrm>
                <a:custGeom>
                  <a:avLst/>
                  <a:gdLst/>
                  <a:ahLst/>
                  <a:cxnLst/>
                  <a:rect l="l" t="t" r="r" b="b"/>
                  <a:pathLst>
                    <a:path w="4258" h="6188" extrusionOk="0">
                      <a:moveTo>
                        <a:pt x="398" y="1"/>
                      </a:moveTo>
                      <a:lnTo>
                        <a:pt x="1" y="319"/>
                      </a:lnTo>
                      <a:lnTo>
                        <a:pt x="4258" y="6188"/>
                      </a:lnTo>
                      <a:lnTo>
                        <a:pt x="3681" y="4079"/>
                      </a:lnTo>
                      <a:lnTo>
                        <a:pt x="3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2067375" y="2823175"/>
                  <a:ext cx="62200" cy="52750"/>
                </a:xfrm>
                <a:custGeom>
                  <a:avLst/>
                  <a:gdLst/>
                  <a:ahLst/>
                  <a:cxnLst/>
                  <a:rect l="l" t="t" r="r" b="b"/>
                  <a:pathLst>
                    <a:path w="2488" h="2110" extrusionOk="0">
                      <a:moveTo>
                        <a:pt x="1" y="0"/>
                      </a:moveTo>
                      <a:lnTo>
                        <a:pt x="40" y="458"/>
                      </a:lnTo>
                      <a:lnTo>
                        <a:pt x="2487" y="2109"/>
                      </a:lnTo>
                      <a:lnTo>
                        <a:pt x="1512" y="59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a:off x="2132525" y="3160350"/>
                  <a:ext cx="94525" cy="260125"/>
                </a:xfrm>
                <a:custGeom>
                  <a:avLst/>
                  <a:gdLst/>
                  <a:ahLst/>
                  <a:cxnLst/>
                  <a:rect l="l" t="t" r="r" b="b"/>
                  <a:pathLst>
                    <a:path w="3781" h="10405" extrusionOk="0">
                      <a:moveTo>
                        <a:pt x="180" y="1"/>
                      </a:moveTo>
                      <a:lnTo>
                        <a:pt x="0" y="558"/>
                      </a:lnTo>
                      <a:lnTo>
                        <a:pt x="3780" y="10405"/>
                      </a:lnTo>
                      <a:lnTo>
                        <a:pt x="3362" y="6645"/>
                      </a:lnTo>
                      <a:lnTo>
                        <a:pt x="1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21"/>
              <p:cNvSpPr/>
              <p:nvPr/>
            </p:nvSpPr>
            <p:spPr>
              <a:xfrm>
                <a:off x="-1" y="4434061"/>
                <a:ext cx="6461446" cy="718719"/>
              </a:xfrm>
              <a:custGeom>
                <a:avLst/>
                <a:gdLst/>
                <a:ahLst/>
                <a:cxnLst/>
                <a:rect l="l" t="t" r="r" b="b"/>
                <a:pathLst>
                  <a:path w="152240" h="39328" extrusionOk="0">
                    <a:moveTo>
                      <a:pt x="0" y="0"/>
                    </a:moveTo>
                    <a:lnTo>
                      <a:pt x="0" y="39328"/>
                    </a:lnTo>
                    <a:lnTo>
                      <a:pt x="152239" y="39328"/>
                    </a:lnTo>
                    <a:lnTo>
                      <a:pt x="152239" y="1374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100" y="4670347"/>
                <a:ext cx="9143915" cy="490892"/>
              </a:xfrm>
              <a:custGeom>
                <a:avLst/>
                <a:gdLst/>
                <a:ahLst/>
                <a:cxnLst/>
                <a:rect l="l" t="t" r="r" b="b"/>
                <a:pathLst>
                  <a:path w="152240" h="13926" extrusionOk="0">
                    <a:moveTo>
                      <a:pt x="0" y="1"/>
                    </a:moveTo>
                    <a:lnTo>
                      <a:pt x="0" y="13926"/>
                    </a:lnTo>
                    <a:lnTo>
                      <a:pt x="152239" y="13926"/>
                    </a:lnTo>
                    <a:lnTo>
                      <a:pt x="152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flipH="1">
                <a:off x="5785800" y="4670355"/>
                <a:ext cx="3176875" cy="167625"/>
              </a:xfrm>
              <a:custGeom>
                <a:avLst/>
                <a:gdLst/>
                <a:ahLst/>
                <a:cxnLst/>
                <a:rect l="l" t="t" r="r" b="b"/>
                <a:pathLst>
                  <a:path w="127075" h="6705" extrusionOk="0">
                    <a:moveTo>
                      <a:pt x="0" y="0"/>
                    </a:moveTo>
                    <a:lnTo>
                      <a:pt x="63995" y="2626"/>
                    </a:lnTo>
                    <a:lnTo>
                      <a:pt x="41039" y="6704"/>
                    </a:lnTo>
                    <a:lnTo>
                      <a:pt x="41039" y="6704"/>
                    </a:lnTo>
                    <a:lnTo>
                      <a:pt x="127075" y="12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21"/>
            <p:cNvGrpSpPr/>
            <p:nvPr/>
          </p:nvGrpSpPr>
          <p:grpSpPr>
            <a:xfrm flipH="1">
              <a:off x="-486967" y="3338203"/>
              <a:ext cx="1663214" cy="1977830"/>
              <a:chOff x="4234175" y="2958950"/>
              <a:chExt cx="1754075" cy="1384550"/>
            </a:xfrm>
          </p:grpSpPr>
          <p:sp>
            <p:nvSpPr>
              <p:cNvPr id="506" name="Google Shape;506;p21"/>
              <p:cNvSpPr/>
              <p:nvPr/>
            </p:nvSpPr>
            <p:spPr>
              <a:xfrm>
                <a:off x="4234175" y="2958950"/>
                <a:ext cx="1754075" cy="1384550"/>
              </a:xfrm>
              <a:custGeom>
                <a:avLst/>
                <a:gdLst/>
                <a:ahLst/>
                <a:cxnLst/>
                <a:rect l="l" t="t" r="r" b="b"/>
                <a:pathLst>
                  <a:path w="70163" h="55382" extrusionOk="0">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4753400" y="3639275"/>
                <a:ext cx="788750" cy="697250"/>
              </a:xfrm>
              <a:custGeom>
                <a:avLst/>
                <a:gdLst/>
                <a:ahLst/>
                <a:cxnLst/>
                <a:rect l="l" t="t" r="r" b="b"/>
                <a:pathLst>
                  <a:path w="31550" h="27890" extrusionOk="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8" name="Google Shape;50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9" name="Google Shape;509;p21"/>
          <p:cNvSpPr txBox="1">
            <a:spLocks noGrp="1"/>
          </p:cNvSpPr>
          <p:nvPr>
            <p:ph type="subTitle" idx="1"/>
          </p:nvPr>
        </p:nvSpPr>
        <p:spPr>
          <a:xfrm>
            <a:off x="4700313" y="1456450"/>
            <a:ext cx="3521700" cy="24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0" name="Google Shape;510;p21"/>
          <p:cNvSpPr txBox="1">
            <a:spLocks noGrp="1"/>
          </p:cNvSpPr>
          <p:nvPr>
            <p:ph type="subTitle" idx="2"/>
          </p:nvPr>
        </p:nvSpPr>
        <p:spPr>
          <a:xfrm>
            <a:off x="913463" y="1457788"/>
            <a:ext cx="3521700" cy="24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62"/>
        <p:cNvGrpSpPr/>
        <p:nvPr/>
      </p:nvGrpSpPr>
      <p:grpSpPr>
        <a:xfrm>
          <a:off x="0" y="0"/>
          <a:ext cx="0" cy="0"/>
          <a:chOff x="0" y="0"/>
          <a:chExt cx="0" cy="0"/>
        </a:xfrm>
      </p:grpSpPr>
      <p:grpSp>
        <p:nvGrpSpPr>
          <p:cNvPr id="763" name="Google Shape;763;p30"/>
          <p:cNvGrpSpPr/>
          <p:nvPr/>
        </p:nvGrpSpPr>
        <p:grpSpPr>
          <a:xfrm flipH="1">
            <a:off x="-11164" y="4430150"/>
            <a:ext cx="9228771" cy="710200"/>
            <a:chOff x="1901275" y="4812450"/>
            <a:chExt cx="9228771" cy="710200"/>
          </a:xfrm>
        </p:grpSpPr>
        <p:sp>
          <p:nvSpPr>
            <p:cNvPr id="764" name="Google Shape;764;p30"/>
            <p:cNvSpPr/>
            <p:nvPr/>
          </p:nvSpPr>
          <p:spPr>
            <a:xfrm>
              <a:off x="1901275" y="4815425"/>
              <a:ext cx="9228740" cy="707225"/>
            </a:xfrm>
            <a:custGeom>
              <a:avLst/>
              <a:gdLst/>
              <a:ahLst/>
              <a:cxnLst/>
              <a:rect l="l" t="t" r="r" b="b"/>
              <a:pathLst>
                <a:path w="152120" h="28289" extrusionOk="0">
                  <a:moveTo>
                    <a:pt x="0" y="1"/>
                  </a:moveTo>
                  <a:lnTo>
                    <a:pt x="0" y="28288"/>
                  </a:lnTo>
                  <a:lnTo>
                    <a:pt x="152120" y="28288"/>
                  </a:lnTo>
                  <a:lnTo>
                    <a:pt x="152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420723" y="4812450"/>
              <a:ext cx="7709323" cy="167625"/>
            </a:xfrm>
            <a:custGeom>
              <a:avLst/>
              <a:gdLst/>
              <a:ahLst/>
              <a:cxnLst/>
              <a:rect l="l" t="t" r="r" b="b"/>
              <a:pathLst>
                <a:path w="127075" h="6705" extrusionOk="0">
                  <a:moveTo>
                    <a:pt x="0" y="0"/>
                  </a:moveTo>
                  <a:lnTo>
                    <a:pt x="63995" y="2626"/>
                  </a:lnTo>
                  <a:lnTo>
                    <a:pt x="41039" y="6704"/>
                  </a:lnTo>
                  <a:lnTo>
                    <a:pt x="41039" y="6704"/>
                  </a:lnTo>
                  <a:lnTo>
                    <a:pt x="127075" y="12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30"/>
          <p:cNvSpPr txBox="1">
            <a:spLocks noGrp="1"/>
          </p:cNvSpPr>
          <p:nvPr>
            <p:ph type="title"/>
          </p:nvPr>
        </p:nvSpPr>
        <p:spPr>
          <a:xfrm>
            <a:off x="722428" y="595292"/>
            <a:ext cx="3824400" cy="1119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sz="5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7" name="Google Shape;767;p30"/>
          <p:cNvSpPr txBox="1">
            <a:spLocks noGrp="1"/>
          </p:cNvSpPr>
          <p:nvPr>
            <p:ph type="subTitle" idx="1"/>
          </p:nvPr>
        </p:nvSpPr>
        <p:spPr>
          <a:xfrm>
            <a:off x="722428" y="1654946"/>
            <a:ext cx="3824400" cy="95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8" name="Google Shape;768;p30"/>
          <p:cNvSpPr txBox="1"/>
          <p:nvPr/>
        </p:nvSpPr>
        <p:spPr>
          <a:xfrm>
            <a:off x="722428" y="3274467"/>
            <a:ext cx="3612000" cy="689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lang="en" sz="1000" b="1" u="sng">
                <a:solidFill>
                  <a:schemeClr val="dk1"/>
                </a:solid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DM Sans"/>
                <a:ea typeface="DM Sans"/>
                <a:cs typeface="DM Sans"/>
                <a:sym typeface="DM Sans"/>
              </a:rPr>
              <a:t>, and includes icons by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DM Sans"/>
                <a:ea typeface="DM Sans"/>
                <a:cs typeface="DM Sans"/>
                <a:sym typeface="DM Sans"/>
              </a:rPr>
              <a:t>, and infographics &amp; images by </a:t>
            </a:r>
            <a:r>
              <a:rPr lang="en" sz="10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DM Sans"/>
                <a:ea typeface="DM Sans"/>
                <a:cs typeface="DM Sans"/>
                <a:sym typeface="DM Sans"/>
              </a:rPr>
              <a:t> </a:t>
            </a:r>
            <a:endParaRPr sz="1000" b="1" u="sng">
              <a:solidFill>
                <a:schemeClr val="dk1"/>
              </a:solidFill>
              <a:latin typeface="DM Sans"/>
              <a:ea typeface="DM Sans"/>
              <a:cs typeface="DM Sans"/>
              <a:sym typeface="DM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69"/>
        <p:cNvGrpSpPr/>
        <p:nvPr/>
      </p:nvGrpSpPr>
      <p:grpSpPr>
        <a:xfrm>
          <a:off x="0" y="0"/>
          <a:ext cx="0" cy="0"/>
          <a:chOff x="0" y="0"/>
          <a:chExt cx="0" cy="0"/>
        </a:xfrm>
      </p:grpSpPr>
      <p:grpSp>
        <p:nvGrpSpPr>
          <p:cNvPr id="770" name="Google Shape;770;p31"/>
          <p:cNvGrpSpPr/>
          <p:nvPr/>
        </p:nvGrpSpPr>
        <p:grpSpPr>
          <a:xfrm flipH="1">
            <a:off x="-382382" y="445013"/>
            <a:ext cx="9580991" cy="4716229"/>
            <a:chOff x="-31500" y="445013"/>
            <a:chExt cx="9580991" cy="4716229"/>
          </a:xfrm>
        </p:grpSpPr>
        <p:grpSp>
          <p:nvGrpSpPr>
            <p:cNvPr id="771" name="Google Shape;771;p31"/>
            <p:cNvGrpSpPr/>
            <p:nvPr/>
          </p:nvGrpSpPr>
          <p:grpSpPr>
            <a:xfrm>
              <a:off x="8036844" y="445013"/>
              <a:ext cx="1512647" cy="4456500"/>
              <a:chOff x="9752319" y="374363"/>
              <a:chExt cx="1512647" cy="4456500"/>
            </a:xfrm>
          </p:grpSpPr>
          <p:sp>
            <p:nvSpPr>
              <p:cNvPr id="772" name="Google Shape;772;p31"/>
              <p:cNvSpPr/>
              <p:nvPr/>
            </p:nvSpPr>
            <p:spPr>
              <a:xfrm rot="-343662">
                <a:off x="10590479" y="2291773"/>
                <a:ext cx="255148" cy="465497"/>
              </a:xfrm>
              <a:custGeom>
                <a:avLst/>
                <a:gdLst/>
                <a:ahLst/>
                <a:cxnLst/>
                <a:rect l="l" t="t" r="r" b="b"/>
                <a:pathLst>
                  <a:path w="10206" h="18620" extrusionOk="0">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rot="-343662">
                <a:off x="10714298" y="1158447"/>
                <a:ext cx="102474" cy="474971"/>
              </a:xfrm>
              <a:custGeom>
                <a:avLst/>
                <a:gdLst/>
                <a:ahLst/>
                <a:cxnLst/>
                <a:rect l="l" t="t" r="r" b="b"/>
                <a:pathLst>
                  <a:path w="4099" h="18999" extrusionOk="0">
                    <a:moveTo>
                      <a:pt x="1512" y="1"/>
                    </a:moveTo>
                    <a:lnTo>
                      <a:pt x="1" y="1473"/>
                    </a:lnTo>
                    <a:lnTo>
                      <a:pt x="1572" y="18998"/>
                    </a:lnTo>
                    <a:lnTo>
                      <a:pt x="4098" y="9927"/>
                    </a:lnTo>
                    <a:lnTo>
                      <a:pt x="1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10509400" y="914938"/>
                <a:ext cx="212375" cy="591350"/>
              </a:xfrm>
              <a:custGeom>
                <a:avLst/>
                <a:gdLst/>
                <a:ahLst/>
                <a:cxnLst/>
                <a:rect l="l" t="t" r="r" b="b"/>
                <a:pathLst>
                  <a:path w="8495" h="23654" extrusionOk="0">
                    <a:moveTo>
                      <a:pt x="8494" y="1"/>
                    </a:moveTo>
                    <a:lnTo>
                      <a:pt x="6505" y="399"/>
                    </a:lnTo>
                    <a:lnTo>
                      <a:pt x="0" y="14582"/>
                    </a:lnTo>
                    <a:lnTo>
                      <a:pt x="239" y="23653"/>
                    </a:lnTo>
                    <a:lnTo>
                      <a:pt x="84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10295550" y="528038"/>
                <a:ext cx="182050" cy="415775"/>
              </a:xfrm>
              <a:custGeom>
                <a:avLst/>
                <a:gdLst/>
                <a:ahLst/>
                <a:cxnLst/>
                <a:rect l="l" t="t" r="r" b="b"/>
                <a:pathLst>
                  <a:path w="7282" h="16631" extrusionOk="0">
                    <a:moveTo>
                      <a:pt x="1015" y="0"/>
                    </a:moveTo>
                    <a:lnTo>
                      <a:pt x="0" y="517"/>
                    </a:lnTo>
                    <a:lnTo>
                      <a:pt x="7281" y="16631"/>
                    </a:lnTo>
                    <a:lnTo>
                      <a:pt x="6784" y="11379"/>
                    </a:lnTo>
                    <a:lnTo>
                      <a:pt x="10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10309475" y="643913"/>
                <a:ext cx="119375" cy="157675"/>
              </a:xfrm>
              <a:custGeom>
                <a:avLst/>
                <a:gdLst/>
                <a:ahLst/>
                <a:cxnLst/>
                <a:rect l="l" t="t" r="r" b="b"/>
                <a:pathLst>
                  <a:path w="4775" h="6307" extrusionOk="0">
                    <a:moveTo>
                      <a:pt x="40" y="0"/>
                    </a:moveTo>
                    <a:lnTo>
                      <a:pt x="0" y="1134"/>
                    </a:lnTo>
                    <a:lnTo>
                      <a:pt x="4775" y="6306"/>
                    </a:lnTo>
                    <a:lnTo>
                      <a:pt x="3223" y="2228"/>
                    </a:lnTo>
                    <a:lnTo>
                      <a:pt x="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10325375" y="1476913"/>
                <a:ext cx="130325" cy="660475"/>
              </a:xfrm>
              <a:custGeom>
                <a:avLst/>
                <a:gdLst/>
                <a:ahLst/>
                <a:cxnLst/>
                <a:rect l="l" t="t" r="r" b="b"/>
                <a:pathLst>
                  <a:path w="5213" h="26419" extrusionOk="0">
                    <a:moveTo>
                      <a:pt x="618" y="1"/>
                    </a:moveTo>
                    <a:lnTo>
                      <a:pt x="1" y="1194"/>
                    </a:lnTo>
                    <a:lnTo>
                      <a:pt x="4716" y="26418"/>
                    </a:lnTo>
                    <a:lnTo>
                      <a:pt x="5213" y="17347"/>
                    </a:lnTo>
                    <a:lnTo>
                      <a:pt x="6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10378600" y="374363"/>
                <a:ext cx="165625" cy="4456500"/>
              </a:xfrm>
              <a:custGeom>
                <a:avLst/>
                <a:gdLst/>
                <a:ahLst/>
                <a:cxnLst/>
                <a:rect l="l" t="t" r="r" b="b"/>
                <a:pathLst>
                  <a:path w="6625" h="178260" extrusionOk="0">
                    <a:moveTo>
                      <a:pt x="3641" y="0"/>
                    </a:moveTo>
                    <a:lnTo>
                      <a:pt x="0" y="177841"/>
                    </a:lnTo>
                    <a:lnTo>
                      <a:pt x="6625" y="178259"/>
                    </a:lnTo>
                    <a:lnTo>
                      <a:pt x="6625" y="178259"/>
                    </a:lnTo>
                    <a:lnTo>
                      <a:pt x="54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rot="-343662">
                <a:off x="9933734" y="1059357"/>
                <a:ext cx="1149816" cy="3693072"/>
              </a:xfrm>
              <a:custGeom>
                <a:avLst/>
                <a:gdLst/>
                <a:ahLst/>
                <a:cxnLst/>
                <a:rect l="l" t="t" r="r" b="b"/>
                <a:pathLst>
                  <a:path w="45993" h="147724" extrusionOk="0">
                    <a:moveTo>
                      <a:pt x="45992" y="0"/>
                    </a:moveTo>
                    <a:lnTo>
                      <a:pt x="0" y="146033"/>
                    </a:lnTo>
                    <a:lnTo>
                      <a:pt x="4675" y="147723"/>
                    </a:lnTo>
                    <a:lnTo>
                      <a:pt x="45992" y="10663"/>
                    </a:lnTo>
                    <a:lnTo>
                      <a:pt x="459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1"/>
            <p:cNvGrpSpPr/>
            <p:nvPr/>
          </p:nvGrpSpPr>
          <p:grpSpPr>
            <a:xfrm>
              <a:off x="-31500" y="580334"/>
              <a:ext cx="839784" cy="3994163"/>
              <a:chOff x="2008200" y="2578500"/>
              <a:chExt cx="409012" cy="1945525"/>
            </a:xfrm>
          </p:grpSpPr>
          <p:sp>
            <p:nvSpPr>
              <p:cNvPr id="781" name="Google Shape;781;p31"/>
              <p:cNvSpPr/>
              <p:nvPr/>
            </p:nvSpPr>
            <p:spPr>
              <a:xfrm>
                <a:off x="2044000" y="2578500"/>
                <a:ext cx="74125" cy="1913200"/>
              </a:xfrm>
              <a:custGeom>
                <a:avLst/>
                <a:gdLst/>
                <a:ahLst/>
                <a:cxnLst/>
                <a:rect l="l" t="t" r="r" b="b"/>
                <a:pathLst>
                  <a:path w="2965" h="76528" extrusionOk="0">
                    <a:moveTo>
                      <a:pt x="1731" y="0"/>
                    </a:moveTo>
                    <a:lnTo>
                      <a:pt x="1" y="76528"/>
                    </a:lnTo>
                    <a:lnTo>
                      <a:pt x="2965" y="76528"/>
                    </a:lnTo>
                    <a:lnTo>
                      <a:pt x="24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2103175" y="2863950"/>
                <a:ext cx="94025" cy="250675"/>
              </a:xfrm>
              <a:custGeom>
                <a:avLst/>
                <a:gdLst/>
                <a:ahLst/>
                <a:cxnLst/>
                <a:rect l="l" t="t" r="r" b="b"/>
                <a:pathLst>
                  <a:path w="3761" h="10027" extrusionOk="0">
                    <a:moveTo>
                      <a:pt x="3761" y="1"/>
                    </a:moveTo>
                    <a:lnTo>
                      <a:pt x="2885" y="200"/>
                    </a:lnTo>
                    <a:lnTo>
                      <a:pt x="1" y="6267"/>
                    </a:lnTo>
                    <a:lnTo>
                      <a:pt x="100" y="10027"/>
                    </a:lnTo>
                    <a:lnTo>
                      <a:pt x="37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2110650" y="3610425"/>
                <a:ext cx="51750" cy="199950"/>
              </a:xfrm>
              <a:custGeom>
                <a:avLst/>
                <a:gdLst/>
                <a:ahLst/>
                <a:cxnLst/>
                <a:rect l="l" t="t" r="r" b="b"/>
                <a:pathLst>
                  <a:path w="2070" h="7998" extrusionOk="0">
                    <a:moveTo>
                      <a:pt x="1910" y="1"/>
                    </a:moveTo>
                    <a:lnTo>
                      <a:pt x="0" y="4655"/>
                    </a:lnTo>
                    <a:lnTo>
                      <a:pt x="80" y="7997"/>
                    </a:lnTo>
                    <a:lnTo>
                      <a:pt x="2069" y="796"/>
                    </a:lnTo>
                    <a:lnTo>
                      <a:pt x="1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2008200" y="2713775"/>
                <a:ext cx="80575" cy="168100"/>
              </a:xfrm>
              <a:custGeom>
                <a:avLst/>
                <a:gdLst/>
                <a:ahLst/>
                <a:cxnLst/>
                <a:rect l="l" t="t" r="r" b="b"/>
                <a:pathLst>
                  <a:path w="3223" h="6724" extrusionOk="0">
                    <a:moveTo>
                      <a:pt x="438" y="0"/>
                    </a:moveTo>
                    <a:lnTo>
                      <a:pt x="0" y="239"/>
                    </a:lnTo>
                    <a:lnTo>
                      <a:pt x="3223" y="6724"/>
                    </a:lnTo>
                    <a:lnTo>
                      <a:pt x="3223" y="6724"/>
                    </a:lnTo>
                    <a:lnTo>
                      <a:pt x="3004" y="4575"/>
                    </a:lnTo>
                    <a:lnTo>
                      <a:pt x="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2021125" y="3106650"/>
                <a:ext cx="57725" cy="271050"/>
              </a:xfrm>
              <a:custGeom>
                <a:avLst/>
                <a:gdLst/>
                <a:ahLst/>
                <a:cxnLst/>
                <a:rect l="l" t="t" r="r" b="b"/>
                <a:pathLst>
                  <a:path w="2309" h="10842" extrusionOk="0">
                    <a:moveTo>
                      <a:pt x="279" y="0"/>
                    </a:moveTo>
                    <a:lnTo>
                      <a:pt x="1" y="517"/>
                    </a:lnTo>
                    <a:lnTo>
                      <a:pt x="2089" y="10842"/>
                    </a:lnTo>
                    <a:lnTo>
                      <a:pt x="2308" y="7082"/>
                    </a:lnTo>
                    <a:lnTo>
                      <a:pt x="2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2090250" y="3705425"/>
                <a:ext cx="79100" cy="86050"/>
              </a:xfrm>
              <a:custGeom>
                <a:avLst/>
                <a:gdLst/>
                <a:ahLst/>
                <a:cxnLst/>
                <a:rect l="l" t="t" r="r" b="b"/>
                <a:pathLst>
                  <a:path w="3164" h="3442" extrusionOk="0">
                    <a:moveTo>
                      <a:pt x="2885" y="0"/>
                    </a:moveTo>
                    <a:lnTo>
                      <a:pt x="1" y="3442"/>
                    </a:lnTo>
                    <a:lnTo>
                      <a:pt x="1035" y="3163"/>
                    </a:lnTo>
                    <a:lnTo>
                      <a:pt x="3164" y="239"/>
                    </a:lnTo>
                    <a:lnTo>
                      <a:pt x="28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2071037" y="2627225"/>
                <a:ext cx="346175" cy="1896800"/>
              </a:xfrm>
              <a:custGeom>
                <a:avLst/>
                <a:gdLst/>
                <a:ahLst/>
                <a:cxnLst/>
                <a:rect l="l" t="t" r="r" b="b"/>
                <a:pathLst>
                  <a:path w="13847" h="75872" extrusionOk="0">
                    <a:moveTo>
                      <a:pt x="697" y="1"/>
                    </a:moveTo>
                    <a:lnTo>
                      <a:pt x="1" y="120"/>
                    </a:lnTo>
                    <a:lnTo>
                      <a:pt x="10942" y="75872"/>
                    </a:lnTo>
                    <a:lnTo>
                      <a:pt x="13846" y="75374"/>
                    </a:lnTo>
                    <a:lnTo>
                      <a:pt x="6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2159562" y="2893300"/>
                <a:ext cx="67175" cy="262100"/>
              </a:xfrm>
              <a:custGeom>
                <a:avLst/>
                <a:gdLst/>
                <a:ahLst/>
                <a:cxnLst/>
                <a:rect l="l" t="t" r="r" b="b"/>
                <a:pathLst>
                  <a:path w="2687" h="10484" extrusionOk="0">
                    <a:moveTo>
                      <a:pt x="2686" y="0"/>
                    </a:moveTo>
                    <a:lnTo>
                      <a:pt x="1851" y="338"/>
                    </a:lnTo>
                    <a:lnTo>
                      <a:pt x="1" y="6784"/>
                    </a:lnTo>
                    <a:lnTo>
                      <a:pt x="737" y="10484"/>
                    </a:lnTo>
                    <a:lnTo>
                      <a:pt x="26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2016337" y="2774425"/>
                <a:ext cx="106450" cy="154700"/>
              </a:xfrm>
              <a:custGeom>
                <a:avLst/>
                <a:gdLst/>
                <a:ahLst/>
                <a:cxnLst/>
                <a:rect l="l" t="t" r="r" b="b"/>
                <a:pathLst>
                  <a:path w="4258" h="6188" extrusionOk="0">
                    <a:moveTo>
                      <a:pt x="398" y="1"/>
                    </a:moveTo>
                    <a:lnTo>
                      <a:pt x="1" y="319"/>
                    </a:lnTo>
                    <a:lnTo>
                      <a:pt x="4258" y="6188"/>
                    </a:lnTo>
                    <a:lnTo>
                      <a:pt x="3681" y="4079"/>
                    </a:lnTo>
                    <a:lnTo>
                      <a:pt x="3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2030262" y="2823175"/>
                <a:ext cx="62200" cy="52750"/>
              </a:xfrm>
              <a:custGeom>
                <a:avLst/>
                <a:gdLst/>
                <a:ahLst/>
                <a:cxnLst/>
                <a:rect l="l" t="t" r="r" b="b"/>
                <a:pathLst>
                  <a:path w="2488" h="2110" extrusionOk="0">
                    <a:moveTo>
                      <a:pt x="1" y="0"/>
                    </a:moveTo>
                    <a:lnTo>
                      <a:pt x="40" y="458"/>
                    </a:lnTo>
                    <a:lnTo>
                      <a:pt x="2487" y="2109"/>
                    </a:lnTo>
                    <a:lnTo>
                      <a:pt x="1512" y="59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2095412" y="3160350"/>
                <a:ext cx="94525" cy="260125"/>
              </a:xfrm>
              <a:custGeom>
                <a:avLst/>
                <a:gdLst/>
                <a:ahLst/>
                <a:cxnLst/>
                <a:rect l="l" t="t" r="r" b="b"/>
                <a:pathLst>
                  <a:path w="3781" h="10405" extrusionOk="0">
                    <a:moveTo>
                      <a:pt x="180" y="1"/>
                    </a:moveTo>
                    <a:lnTo>
                      <a:pt x="0" y="558"/>
                    </a:lnTo>
                    <a:lnTo>
                      <a:pt x="3780" y="10405"/>
                    </a:lnTo>
                    <a:lnTo>
                      <a:pt x="3362" y="6645"/>
                    </a:lnTo>
                    <a:lnTo>
                      <a:pt x="1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31"/>
            <p:cNvSpPr/>
            <p:nvPr/>
          </p:nvSpPr>
          <p:spPr>
            <a:xfrm>
              <a:off x="-1" y="4434061"/>
              <a:ext cx="6461446" cy="718719"/>
            </a:xfrm>
            <a:custGeom>
              <a:avLst/>
              <a:gdLst/>
              <a:ahLst/>
              <a:cxnLst/>
              <a:rect l="l" t="t" r="r" b="b"/>
              <a:pathLst>
                <a:path w="152240" h="39328" extrusionOk="0">
                  <a:moveTo>
                    <a:pt x="0" y="0"/>
                  </a:moveTo>
                  <a:lnTo>
                    <a:pt x="0" y="39328"/>
                  </a:lnTo>
                  <a:lnTo>
                    <a:pt x="152239" y="39328"/>
                  </a:lnTo>
                  <a:lnTo>
                    <a:pt x="152239" y="1374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92" y="4670350"/>
              <a:ext cx="9250483" cy="490892"/>
            </a:xfrm>
            <a:custGeom>
              <a:avLst/>
              <a:gdLst/>
              <a:ahLst/>
              <a:cxnLst/>
              <a:rect l="l" t="t" r="r" b="b"/>
              <a:pathLst>
                <a:path w="152240" h="13926" extrusionOk="0">
                  <a:moveTo>
                    <a:pt x="0" y="1"/>
                  </a:moveTo>
                  <a:lnTo>
                    <a:pt x="0" y="13926"/>
                  </a:lnTo>
                  <a:lnTo>
                    <a:pt x="152239" y="13926"/>
                  </a:lnTo>
                  <a:lnTo>
                    <a:pt x="152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flipH="1">
              <a:off x="5785800" y="4670355"/>
              <a:ext cx="3176875" cy="167625"/>
            </a:xfrm>
            <a:custGeom>
              <a:avLst/>
              <a:gdLst/>
              <a:ahLst/>
              <a:cxnLst/>
              <a:rect l="l" t="t" r="r" b="b"/>
              <a:pathLst>
                <a:path w="127075" h="6705" extrusionOk="0">
                  <a:moveTo>
                    <a:pt x="0" y="0"/>
                  </a:moveTo>
                  <a:lnTo>
                    <a:pt x="63995" y="2626"/>
                  </a:lnTo>
                  <a:lnTo>
                    <a:pt x="41039" y="6704"/>
                  </a:lnTo>
                  <a:lnTo>
                    <a:pt x="41039" y="6704"/>
                  </a:lnTo>
                  <a:lnTo>
                    <a:pt x="127075" y="12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31"/>
          <p:cNvSpPr/>
          <p:nvPr/>
        </p:nvSpPr>
        <p:spPr>
          <a:xfrm>
            <a:off x="-29775" y="4048776"/>
            <a:ext cx="2878618" cy="1161248"/>
          </a:xfrm>
          <a:custGeom>
            <a:avLst/>
            <a:gdLst/>
            <a:ahLst/>
            <a:cxnLst/>
            <a:rect l="l" t="t" r="r" b="b"/>
            <a:pathLst>
              <a:path w="113131" h="42078" extrusionOk="0">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31"/>
          <p:cNvGrpSpPr/>
          <p:nvPr/>
        </p:nvGrpSpPr>
        <p:grpSpPr>
          <a:xfrm>
            <a:off x="8065411" y="3338203"/>
            <a:ext cx="1663214" cy="1977830"/>
            <a:chOff x="4234175" y="2958950"/>
            <a:chExt cx="1754075" cy="1384550"/>
          </a:xfrm>
        </p:grpSpPr>
        <p:sp>
          <p:nvSpPr>
            <p:cNvPr id="797" name="Google Shape;797;p31"/>
            <p:cNvSpPr/>
            <p:nvPr/>
          </p:nvSpPr>
          <p:spPr>
            <a:xfrm>
              <a:off x="4234175" y="2958950"/>
              <a:ext cx="1754075" cy="1384550"/>
            </a:xfrm>
            <a:custGeom>
              <a:avLst/>
              <a:gdLst/>
              <a:ahLst/>
              <a:cxnLst/>
              <a:rect l="l" t="t" r="r" b="b"/>
              <a:pathLst>
                <a:path w="70163" h="55382" extrusionOk="0">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4753400" y="3639275"/>
              <a:ext cx="788750" cy="697250"/>
            </a:xfrm>
            <a:custGeom>
              <a:avLst/>
              <a:gdLst/>
              <a:ahLst/>
              <a:cxnLst/>
              <a:rect l="l" t="t" r="r" b="b"/>
              <a:pathLst>
                <a:path w="31550" h="27890" extrusionOk="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1pPr>
            <a:lvl2pPr lvl="1"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2pPr>
            <a:lvl3pPr lvl="2"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3pPr>
            <a:lvl4pPr lvl="3"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4pPr>
            <a:lvl5pPr lvl="4"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5pPr>
            <a:lvl6pPr lvl="5"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6pPr>
            <a:lvl7pPr lvl="6"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7pPr>
            <a:lvl8pPr lvl="7"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8pPr>
            <a:lvl9pPr lvl="8"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67" r:id="rId7"/>
    <p:sldLayoutId id="2147483676" r:id="rId8"/>
    <p:sldLayoutId id="2147483677" r:id="rId9"/>
    <p:sldLayoutId id="214748367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grpSp>
        <p:nvGrpSpPr>
          <p:cNvPr id="904" name="Google Shape;904;p36"/>
          <p:cNvGrpSpPr/>
          <p:nvPr/>
        </p:nvGrpSpPr>
        <p:grpSpPr>
          <a:xfrm>
            <a:off x="7153525" y="1739099"/>
            <a:ext cx="2161263" cy="2640822"/>
            <a:chOff x="7153525" y="1739099"/>
            <a:chExt cx="2161263" cy="2640822"/>
          </a:xfrm>
        </p:grpSpPr>
        <p:sp>
          <p:nvSpPr>
            <p:cNvPr id="905" name="Google Shape;905;p36"/>
            <p:cNvSpPr/>
            <p:nvPr/>
          </p:nvSpPr>
          <p:spPr>
            <a:xfrm rot="-1172008">
              <a:off x="7491155" y="1922036"/>
              <a:ext cx="1486003" cy="2274947"/>
            </a:xfrm>
            <a:custGeom>
              <a:avLst/>
              <a:gdLst/>
              <a:ahLst/>
              <a:cxnLst/>
              <a:rect l="l" t="t" r="r" b="b"/>
              <a:pathLst>
                <a:path w="51702" h="56775" extrusionOk="0">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7261060" y="2605337"/>
              <a:ext cx="1754075" cy="1384550"/>
            </a:xfrm>
            <a:custGeom>
              <a:avLst/>
              <a:gdLst/>
              <a:ahLst/>
              <a:cxnLst/>
              <a:rect l="l" t="t" r="r" b="b"/>
              <a:pathLst>
                <a:path w="70163" h="55382" extrusionOk="0">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7863992" y="3285662"/>
              <a:ext cx="788750" cy="697250"/>
            </a:xfrm>
            <a:custGeom>
              <a:avLst/>
              <a:gdLst/>
              <a:ahLst/>
              <a:cxnLst/>
              <a:rect l="l" t="t" r="r" b="b"/>
              <a:pathLst>
                <a:path w="31550" h="27890" extrusionOk="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36"/>
          <p:cNvGrpSpPr/>
          <p:nvPr/>
        </p:nvGrpSpPr>
        <p:grpSpPr>
          <a:xfrm>
            <a:off x="-38385" y="401984"/>
            <a:ext cx="5327775" cy="4710125"/>
            <a:chOff x="-2391275" y="1874199"/>
            <a:chExt cx="5327775" cy="4710125"/>
          </a:xfrm>
        </p:grpSpPr>
        <p:sp>
          <p:nvSpPr>
            <p:cNvPr id="909" name="Google Shape;909;p36"/>
            <p:cNvSpPr/>
            <p:nvPr/>
          </p:nvSpPr>
          <p:spPr>
            <a:xfrm>
              <a:off x="-2391275" y="1874199"/>
              <a:ext cx="5327775" cy="4710125"/>
            </a:xfrm>
            <a:custGeom>
              <a:avLst/>
              <a:gdLst/>
              <a:ahLst/>
              <a:cxnLst/>
              <a:rect l="l" t="t" r="r" b="b"/>
              <a:pathLst>
                <a:path w="213111" h="188405" extrusionOk="0">
                  <a:moveTo>
                    <a:pt x="165985" y="14443"/>
                  </a:moveTo>
                  <a:lnTo>
                    <a:pt x="165985" y="14443"/>
                  </a:lnTo>
                  <a:cubicBezTo>
                    <a:pt x="165902" y="14522"/>
                    <a:pt x="165818" y="14623"/>
                    <a:pt x="165733" y="14744"/>
                  </a:cubicBezTo>
                  <a:lnTo>
                    <a:pt x="165733" y="14744"/>
                  </a:lnTo>
                  <a:cubicBezTo>
                    <a:pt x="165896" y="14548"/>
                    <a:pt x="165985" y="14443"/>
                    <a:pt x="165985" y="14443"/>
                  </a:cubicBezTo>
                  <a:close/>
                  <a:moveTo>
                    <a:pt x="110902" y="1"/>
                  </a:moveTo>
                  <a:lnTo>
                    <a:pt x="110902" y="1"/>
                  </a:lnTo>
                  <a:cubicBezTo>
                    <a:pt x="108157" y="379"/>
                    <a:pt x="105232" y="1513"/>
                    <a:pt x="105491" y="4715"/>
                  </a:cubicBezTo>
                  <a:cubicBezTo>
                    <a:pt x="105690" y="7441"/>
                    <a:pt x="106426" y="13209"/>
                    <a:pt x="103343" y="14801"/>
                  </a:cubicBezTo>
                  <a:cubicBezTo>
                    <a:pt x="102739" y="15116"/>
                    <a:pt x="102077" y="15219"/>
                    <a:pt x="101390" y="15219"/>
                  </a:cubicBezTo>
                  <a:cubicBezTo>
                    <a:pt x="100096" y="15219"/>
                    <a:pt x="98713" y="14853"/>
                    <a:pt x="97467" y="14853"/>
                  </a:cubicBezTo>
                  <a:cubicBezTo>
                    <a:pt x="97369" y="14853"/>
                    <a:pt x="97272" y="14856"/>
                    <a:pt x="97176" y="14861"/>
                  </a:cubicBezTo>
                  <a:cubicBezTo>
                    <a:pt x="96142" y="14920"/>
                    <a:pt x="95286" y="15199"/>
                    <a:pt x="94471" y="15815"/>
                  </a:cubicBezTo>
                  <a:cubicBezTo>
                    <a:pt x="92044" y="17646"/>
                    <a:pt x="90015" y="19913"/>
                    <a:pt x="88085" y="22261"/>
                  </a:cubicBezTo>
                  <a:cubicBezTo>
                    <a:pt x="86195" y="24509"/>
                    <a:pt x="84226" y="26796"/>
                    <a:pt x="82794" y="29382"/>
                  </a:cubicBezTo>
                  <a:cubicBezTo>
                    <a:pt x="82402" y="30079"/>
                    <a:pt x="82113" y="30377"/>
                    <a:pt x="81917" y="30377"/>
                  </a:cubicBezTo>
                  <a:cubicBezTo>
                    <a:pt x="80897" y="30377"/>
                    <a:pt x="82367" y="22339"/>
                    <a:pt x="84803" y="20470"/>
                  </a:cubicBezTo>
                  <a:cubicBezTo>
                    <a:pt x="84803" y="20470"/>
                    <a:pt x="84798" y="20470"/>
                    <a:pt x="84789" y="20470"/>
                  </a:cubicBezTo>
                  <a:cubicBezTo>
                    <a:pt x="84378" y="20470"/>
                    <a:pt x="75027" y="20546"/>
                    <a:pt x="76428" y="27492"/>
                  </a:cubicBezTo>
                  <a:cubicBezTo>
                    <a:pt x="77840" y="34614"/>
                    <a:pt x="80207" y="36384"/>
                    <a:pt x="75831" y="39886"/>
                  </a:cubicBezTo>
                  <a:cubicBezTo>
                    <a:pt x="74160" y="41218"/>
                    <a:pt x="72211" y="43765"/>
                    <a:pt x="70798" y="46570"/>
                  </a:cubicBezTo>
                  <a:cubicBezTo>
                    <a:pt x="69605" y="44580"/>
                    <a:pt x="68312" y="43586"/>
                    <a:pt x="68272" y="39726"/>
                  </a:cubicBezTo>
                  <a:cubicBezTo>
                    <a:pt x="68212" y="34893"/>
                    <a:pt x="73146" y="36225"/>
                    <a:pt x="72509" y="31929"/>
                  </a:cubicBezTo>
                  <a:cubicBezTo>
                    <a:pt x="71892" y="27632"/>
                    <a:pt x="70699" y="26737"/>
                    <a:pt x="70699" y="26737"/>
                  </a:cubicBezTo>
                  <a:cubicBezTo>
                    <a:pt x="69780" y="28160"/>
                    <a:pt x="69045" y="28412"/>
                    <a:pt x="68359" y="28412"/>
                  </a:cubicBezTo>
                  <a:cubicBezTo>
                    <a:pt x="67983" y="28412"/>
                    <a:pt x="67622" y="28336"/>
                    <a:pt x="67252" y="28336"/>
                  </a:cubicBezTo>
                  <a:cubicBezTo>
                    <a:pt x="66487" y="28336"/>
                    <a:pt x="65687" y="28661"/>
                    <a:pt x="64651" y="30655"/>
                  </a:cubicBezTo>
                  <a:cubicBezTo>
                    <a:pt x="62279" y="35341"/>
                    <a:pt x="62322" y="37341"/>
                    <a:pt x="59792" y="37341"/>
                  </a:cubicBezTo>
                  <a:cubicBezTo>
                    <a:pt x="59755" y="37341"/>
                    <a:pt x="59717" y="37340"/>
                    <a:pt x="59678" y="37339"/>
                  </a:cubicBezTo>
                  <a:cubicBezTo>
                    <a:pt x="57052" y="37280"/>
                    <a:pt x="57649" y="31929"/>
                    <a:pt x="61628" y="28666"/>
                  </a:cubicBezTo>
                  <a:cubicBezTo>
                    <a:pt x="65586" y="25404"/>
                    <a:pt x="63856" y="20928"/>
                    <a:pt x="63856" y="20928"/>
                  </a:cubicBezTo>
                  <a:lnTo>
                    <a:pt x="63856" y="20928"/>
                  </a:lnTo>
                  <a:cubicBezTo>
                    <a:pt x="63856" y="20928"/>
                    <a:pt x="62462" y="21694"/>
                    <a:pt x="61024" y="21694"/>
                  </a:cubicBezTo>
                  <a:cubicBezTo>
                    <a:pt x="60288" y="21694"/>
                    <a:pt x="59541" y="21494"/>
                    <a:pt x="58962" y="20888"/>
                  </a:cubicBezTo>
                  <a:cubicBezTo>
                    <a:pt x="57271" y="19058"/>
                    <a:pt x="64631" y="15119"/>
                    <a:pt x="64631" y="15119"/>
                  </a:cubicBezTo>
                  <a:lnTo>
                    <a:pt x="64631" y="15119"/>
                  </a:lnTo>
                  <a:cubicBezTo>
                    <a:pt x="64631" y="15119"/>
                    <a:pt x="61150" y="16273"/>
                    <a:pt x="55958" y="16949"/>
                  </a:cubicBezTo>
                  <a:cubicBezTo>
                    <a:pt x="50766" y="17606"/>
                    <a:pt x="53153" y="21624"/>
                    <a:pt x="50209" y="25523"/>
                  </a:cubicBezTo>
                  <a:cubicBezTo>
                    <a:pt x="49473" y="26498"/>
                    <a:pt x="48976" y="27095"/>
                    <a:pt x="48598" y="27294"/>
                  </a:cubicBezTo>
                  <a:cubicBezTo>
                    <a:pt x="48598" y="27294"/>
                    <a:pt x="45395" y="29661"/>
                    <a:pt x="44122" y="33321"/>
                  </a:cubicBezTo>
                  <a:cubicBezTo>
                    <a:pt x="43873" y="34034"/>
                    <a:pt x="43638" y="34331"/>
                    <a:pt x="43437" y="34331"/>
                  </a:cubicBezTo>
                  <a:cubicBezTo>
                    <a:pt x="42613" y="34331"/>
                    <a:pt x="42363" y="29339"/>
                    <a:pt x="44043" y="27691"/>
                  </a:cubicBezTo>
                  <a:lnTo>
                    <a:pt x="44043" y="27691"/>
                  </a:lnTo>
                  <a:cubicBezTo>
                    <a:pt x="44042" y="27691"/>
                    <a:pt x="36603" y="28985"/>
                    <a:pt x="36543" y="34674"/>
                  </a:cubicBezTo>
                  <a:cubicBezTo>
                    <a:pt x="36515" y="36545"/>
                    <a:pt x="36166" y="37220"/>
                    <a:pt x="35636" y="37220"/>
                  </a:cubicBezTo>
                  <a:cubicBezTo>
                    <a:pt x="34655" y="37220"/>
                    <a:pt x="33052" y="34910"/>
                    <a:pt x="31709" y="33580"/>
                  </a:cubicBezTo>
                  <a:cubicBezTo>
                    <a:pt x="26816" y="37319"/>
                    <a:pt x="31073" y="42173"/>
                    <a:pt x="27293" y="52418"/>
                  </a:cubicBezTo>
                  <a:cubicBezTo>
                    <a:pt x="27023" y="53135"/>
                    <a:pt x="26651" y="53417"/>
                    <a:pt x="26233" y="53417"/>
                  </a:cubicBezTo>
                  <a:cubicBezTo>
                    <a:pt x="24678" y="53417"/>
                    <a:pt x="22479" y="49514"/>
                    <a:pt x="22479" y="49514"/>
                  </a:cubicBezTo>
                  <a:cubicBezTo>
                    <a:pt x="22479" y="49514"/>
                    <a:pt x="18938" y="53671"/>
                    <a:pt x="21444" y="59898"/>
                  </a:cubicBezTo>
                  <a:cubicBezTo>
                    <a:pt x="23741" y="65584"/>
                    <a:pt x="21729" y="72858"/>
                    <a:pt x="19356" y="72858"/>
                  </a:cubicBezTo>
                  <a:cubicBezTo>
                    <a:pt x="19139" y="72858"/>
                    <a:pt x="18919" y="72797"/>
                    <a:pt x="18699" y="72669"/>
                  </a:cubicBezTo>
                  <a:cubicBezTo>
                    <a:pt x="16093" y="71157"/>
                    <a:pt x="16750" y="67596"/>
                    <a:pt x="16372" y="60594"/>
                  </a:cubicBezTo>
                  <a:cubicBezTo>
                    <a:pt x="15994" y="53572"/>
                    <a:pt x="14164" y="58087"/>
                    <a:pt x="13368" y="52120"/>
                  </a:cubicBezTo>
                  <a:cubicBezTo>
                    <a:pt x="13368" y="52120"/>
                    <a:pt x="11816" y="52458"/>
                    <a:pt x="9409" y="57113"/>
                  </a:cubicBezTo>
                  <a:cubicBezTo>
                    <a:pt x="7022" y="61768"/>
                    <a:pt x="12393" y="63200"/>
                    <a:pt x="10324" y="68830"/>
                  </a:cubicBezTo>
                  <a:cubicBezTo>
                    <a:pt x="8256" y="74439"/>
                    <a:pt x="3680" y="72450"/>
                    <a:pt x="3362" y="76846"/>
                  </a:cubicBezTo>
                  <a:cubicBezTo>
                    <a:pt x="0" y="124072"/>
                    <a:pt x="19873" y="141557"/>
                    <a:pt x="20350" y="144959"/>
                  </a:cubicBezTo>
                  <a:lnTo>
                    <a:pt x="105372" y="171934"/>
                  </a:lnTo>
                  <a:lnTo>
                    <a:pt x="108992" y="158347"/>
                  </a:lnTo>
                  <a:cubicBezTo>
                    <a:pt x="112772" y="163797"/>
                    <a:pt x="115756" y="166662"/>
                    <a:pt x="116054" y="167915"/>
                  </a:cubicBezTo>
                  <a:lnTo>
                    <a:pt x="202388" y="188405"/>
                  </a:lnTo>
                  <a:lnTo>
                    <a:pt x="213111" y="118084"/>
                  </a:lnTo>
                  <a:cubicBezTo>
                    <a:pt x="213111" y="118084"/>
                    <a:pt x="194929" y="101871"/>
                    <a:pt x="195585" y="65149"/>
                  </a:cubicBezTo>
                  <a:cubicBezTo>
                    <a:pt x="195744" y="64334"/>
                    <a:pt x="195804" y="63677"/>
                    <a:pt x="195704" y="63240"/>
                  </a:cubicBezTo>
                  <a:cubicBezTo>
                    <a:pt x="194730" y="58863"/>
                    <a:pt x="194033" y="58366"/>
                    <a:pt x="194630" y="52299"/>
                  </a:cubicBezTo>
                  <a:cubicBezTo>
                    <a:pt x="195227" y="46231"/>
                    <a:pt x="198987" y="48062"/>
                    <a:pt x="198887" y="42651"/>
                  </a:cubicBezTo>
                  <a:cubicBezTo>
                    <a:pt x="198788" y="37220"/>
                    <a:pt x="196102" y="30556"/>
                    <a:pt x="196102" y="30556"/>
                  </a:cubicBezTo>
                  <a:cubicBezTo>
                    <a:pt x="192840" y="35290"/>
                    <a:pt x="194411" y="34972"/>
                    <a:pt x="188563" y="36922"/>
                  </a:cubicBezTo>
                  <a:cubicBezTo>
                    <a:pt x="181563" y="39242"/>
                    <a:pt x="186923" y="50831"/>
                    <a:pt x="184245" y="50831"/>
                  </a:cubicBezTo>
                  <a:cubicBezTo>
                    <a:pt x="184213" y="50831"/>
                    <a:pt x="184180" y="50830"/>
                    <a:pt x="184147" y="50827"/>
                  </a:cubicBezTo>
                  <a:cubicBezTo>
                    <a:pt x="176886" y="50130"/>
                    <a:pt x="179631" y="31851"/>
                    <a:pt x="179631" y="31849"/>
                  </a:cubicBezTo>
                  <a:lnTo>
                    <a:pt x="179631" y="31849"/>
                  </a:lnTo>
                  <a:cubicBezTo>
                    <a:pt x="178910" y="34282"/>
                    <a:pt x="178115" y="35011"/>
                    <a:pt x="177261" y="35011"/>
                  </a:cubicBezTo>
                  <a:cubicBezTo>
                    <a:pt x="176279" y="35011"/>
                    <a:pt x="175218" y="34046"/>
                    <a:pt x="174101" y="33600"/>
                  </a:cubicBezTo>
                  <a:cubicBezTo>
                    <a:pt x="173146" y="33215"/>
                    <a:pt x="172315" y="33050"/>
                    <a:pt x="171582" y="33050"/>
                  </a:cubicBezTo>
                  <a:cubicBezTo>
                    <a:pt x="167842" y="33050"/>
                    <a:pt x="166626" y="37345"/>
                    <a:pt x="164214" y="38692"/>
                  </a:cubicBezTo>
                  <a:cubicBezTo>
                    <a:pt x="163984" y="38822"/>
                    <a:pt x="163775" y="38884"/>
                    <a:pt x="163586" y="38884"/>
                  </a:cubicBezTo>
                  <a:cubicBezTo>
                    <a:pt x="160132" y="38884"/>
                    <a:pt x="163284" y="18255"/>
                    <a:pt x="165733" y="14744"/>
                  </a:cubicBezTo>
                  <a:lnTo>
                    <a:pt x="165733" y="14744"/>
                  </a:lnTo>
                  <a:cubicBezTo>
                    <a:pt x="163883" y="16983"/>
                    <a:pt x="152492" y="31126"/>
                    <a:pt x="154467" y="37618"/>
                  </a:cubicBezTo>
                  <a:cubicBezTo>
                    <a:pt x="156635" y="44680"/>
                    <a:pt x="163220" y="53532"/>
                    <a:pt x="159321" y="57411"/>
                  </a:cubicBezTo>
                  <a:cubicBezTo>
                    <a:pt x="157829" y="58903"/>
                    <a:pt x="156217" y="61608"/>
                    <a:pt x="155123" y="64572"/>
                  </a:cubicBezTo>
                  <a:cubicBezTo>
                    <a:pt x="153751" y="62663"/>
                    <a:pt x="152338" y="61748"/>
                    <a:pt x="151881" y="57869"/>
                  </a:cubicBezTo>
                  <a:cubicBezTo>
                    <a:pt x="151324" y="52995"/>
                    <a:pt x="156297" y="53930"/>
                    <a:pt x="155223" y="49633"/>
                  </a:cubicBezTo>
                  <a:cubicBezTo>
                    <a:pt x="154149" y="45336"/>
                    <a:pt x="152875" y="44501"/>
                    <a:pt x="152875" y="44501"/>
                  </a:cubicBezTo>
                  <a:cubicBezTo>
                    <a:pt x="150886" y="48579"/>
                    <a:pt x="150289" y="44600"/>
                    <a:pt x="148439" y="49573"/>
                  </a:cubicBezTo>
                  <a:cubicBezTo>
                    <a:pt x="146569" y="54586"/>
                    <a:pt x="146371" y="57411"/>
                    <a:pt x="143765" y="57530"/>
                  </a:cubicBezTo>
                  <a:cubicBezTo>
                    <a:pt x="143735" y="57532"/>
                    <a:pt x="143706" y="57533"/>
                    <a:pt x="143677" y="57533"/>
                  </a:cubicBezTo>
                  <a:cubicBezTo>
                    <a:pt x="141167" y="57533"/>
                    <a:pt x="140682" y="50726"/>
                    <a:pt x="144182" y="47166"/>
                  </a:cubicBezTo>
                  <a:cubicBezTo>
                    <a:pt x="147703" y="43566"/>
                    <a:pt x="145555" y="39190"/>
                    <a:pt x="145555" y="39189"/>
                  </a:cubicBezTo>
                  <a:lnTo>
                    <a:pt x="145555" y="39189"/>
                  </a:lnTo>
                  <a:cubicBezTo>
                    <a:pt x="145555" y="39189"/>
                    <a:pt x="144096" y="40185"/>
                    <a:pt x="142581" y="40185"/>
                  </a:cubicBezTo>
                  <a:cubicBezTo>
                    <a:pt x="141943" y="40185"/>
                    <a:pt x="141295" y="40008"/>
                    <a:pt x="140741" y="39508"/>
                  </a:cubicBezTo>
                  <a:cubicBezTo>
                    <a:pt x="138891" y="37817"/>
                    <a:pt x="145694" y="33222"/>
                    <a:pt x="145694" y="33222"/>
                  </a:cubicBezTo>
                  <a:lnTo>
                    <a:pt x="145694" y="33222"/>
                  </a:lnTo>
                  <a:cubicBezTo>
                    <a:pt x="145694" y="33222"/>
                    <a:pt x="142412" y="34674"/>
                    <a:pt x="137399" y="35748"/>
                  </a:cubicBezTo>
                  <a:cubicBezTo>
                    <a:pt x="132366" y="36822"/>
                    <a:pt x="135151" y="40701"/>
                    <a:pt x="132684" y="44879"/>
                  </a:cubicBezTo>
                  <a:cubicBezTo>
                    <a:pt x="132068" y="45933"/>
                    <a:pt x="131650" y="46570"/>
                    <a:pt x="131272" y="46788"/>
                  </a:cubicBezTo>
                  <a:cubicBezTo>
                    <a:pt x="131272" y="46788"/>
                    <a:pt x="126995" y="51921"/>
                    <a:pt x="126160" y="55720"/>
                  </a:cubicBezTo>
                  <a:cubicBezTo>
                    <a:pt x="126013" y="56370"/>
                    <a:pt x="125840" y="56647"/>
                    <a:pt x="125663" y="56647"/>
                  </a:cubicBezTo>
                  <a:cubicBezTo>
                    <a:pt x="124804" y="56647"/>
                    <a:pt x="123850" y="50167"/>
                    <a:pt x="125384" y="48320"/>
                  </a:cubicBezTo>
                  <a:lnTo>
                    <a:pt x="125384" y="48320"/>
                  </a:lnTo>
                  <a:cubicBezTo>
                    <a:pt x="125383" y="48321"/>
                    <a:pt x="119038" y="52637"/>
                    <a:pt x="122221" y="58068"/>
                  </a:cubicBezTo>
                  <a:cubicBezTo>
                    <a:pt x="125404" y="63478"/>
                    <a:pt x="125901" y="61668"/>
                    <a:pt x="123176" y="65149"/>
                  </a:cubicBezTo>
                  <a:cubicBezTo>
                    <a:pt x="122619" y="65846"/>
                    <a:pt x="122121" y="66781"/>
                    <a:pt x="121684" y="67914"/>
                  </a:cubicBezTo>
                  <a:lnTo>
                    <a:pt x="121604" y="67914"/>
                  </a:lnTo>
                  <a:cubicBezTo>
                    <a:pt x="121604" y="67914"/>
                    <a:pt x="118501" y="71694"/>
                    <a:pt x="117626" y="79094"/>
                  </a:cubicBezTo>
                  <a:cubicBezTo>
                    <a:pt x="114841" y="75474"/>
                    <a:pt x="104994" y="74399"/>
                    <a:pt x="110802" y="64652"/>
                  </a:cubicBezTo>
                  <a:cubicBezTo>
                    <a:pt x="111737" y="63100"/>
                    <a:pt x="115119" y="57113"/>
                    <a:pt x="111260" y="54407"/>
                  </a:cubicBezTo>
                  <a:cubicBezTo>
                    <a:pt x="111379" y="53094"/>
                    <a:pt x="111499" y="51742"/>
                    <a:pt x="111678" y="50369"/>
                  </a:cubicBezTo>
                  <a:cubicBezTo>
                    <a:pt x="111936" y="49613"/>
                    <a:pt x="112056" y="48957"/>
                    <a:pt x="111996" y="48479"/>
                  </a:cubicBezTo>
                  <a:cubicBezTo>
                    <a:pt x="111499" y="44103"/>
                    <a:pt x="112573" y="45674"/>
                    <a:pt x="113846" y="39766"/>
                  </a:cubicBezTo>
                  <a:cubicBezTo>
                    <a:pt x="115119" y="33838"/>
                    <a:pt x="120689" y="32863"/>
                    <a:pt x="121147" y="27572"/>
                  </a:cubicBezTo>
                  <a:cubicBezTo>
                    <a:pt x="121624" y="22261"/>
                    <a:pt x="116830" y="21982"/>
                    <a:pt x="116830" y="21982"/>
                  </a:cubicBezTo>
                  <a:cubicBezTo>
                    <a:pt x="115398" y="23632"/>
                    <a:pt x="114180" y="23911"/>
                    <a:pt x="113004" y="23911"/>
                  </a:cubicBezTo>
                  <a:cubicBezTo>
                    <a:pt x="112403" y="23911"/>
                    <a:pt x="111814" y="23838"/>
                    <a:pt x="111212" y="23838"/>
                  </a:cubicBezTo>
                  <a:cubicBezTo>
                    <a:pt x="109864" y="23838"/>
                    <a:pt x="108455" y="24202"/>
                    <a:pt x="106724" y="26557"/>
                  </a:cubicBezTo>
                  <a:cubicBezTo>
                    <a:pt x="102920" y="31781"/>
                    <a:pt x="104428" y="35439"/>
                    <a:pt x="102048" y="35439"/>
                  </a:cubicBezTo>
                  <a:cubicBezTo>
                    <a:pt x="101926" y="35439"/>
                    <a:pt x="101795" y="35429"/>
                    <a:pt x="101652" y="35410"/>
                  </a:cubicBezTo>
                  <a:cubicBezTo>
                    <a:pt x="98728" y="35012"/>
                    <a:pt x="100816" y="26737"/>
                    <a:pt x="106128" y="23255"/>
                  </a:cubicBezTo>
                  <a:cubicBezTo>
                    <a:pt x="111459" y="19774"/>
                    <a:pt x="110743" y="14105"/>
                    <a:pt x="110743" y="14105"/>
                  </a:cubicBezTo>
                  <a:lnTo>
                    <a:pt x="110743" y="14105"/>
                  </a:lnTo>
                  <a:cubicBezTo>
                    <a:pt x="110743" y="14105"/>
                    <a:pt x="110229" y="14172"/>
                    <a:pt x="109548" y="14172"/>
                  </a:cubicBezTo>
                  <a:cubicBezTo>
                    <a:pt x="107975" y="14172"/>
                    <a:pt x="105510" y="13813"/>
                    <a:pt x="106426" y="11439"/>
                  </a:cubicBezTo>
                  <a:cubicBezTo>
                    <a:pt x="110444" y="1135"/>
                    <a:pt x="109092" y="2288"/>
                    <a:pt x="110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96727" y="2955000"/>
              <a:ext cx="1292550" cy="1419375"/>
            </a:xfrm>
            <a:custGeom>
              <a:avLst/>
              <a:gdLst/>
              <a:ahLst/>
              <a:cxnLst/>
              <a:rect l="l" t="t" r="r" b="b"/>
              <a:pathLst>
                <a:path w="51702" h="56775" extrusionOk="0">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593873" y="2650200"/>
              <a:ext cx="1292550" cy="1419375"/>
            </a:xfrm>
            <a:custGeom>
              <a:avLst/>
              <a:gdLst/>
              <a:ahLst/>
              <a:cxnLst/>
              <a:rect l="l" t="t" r="r" b="b"/>
              <a:pathLst>
                <a:path w="51702" h="56775" extrusionOk="0">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1475150" y="2960575"/>
              <a:ext cx="996650" cy="939475"/>
            </a:xfrm>
            <a:custGeom>
              <a:avLst/>
              <a:gdLst/>
              <a:ahLst/>
              <a:cxnLst/>
              <a:rect l="l" t="t" r="r" b="b"/>
              <a:pathLst>
                <a:path w="39866" h="37579" extrusionOk="0">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36"/>
          <p:cNvGrpSpPr/>
          <p:nvPr/>
        </p:nvGrpSpPr>
        <p:grpSpPr>
          <a:xfrm>
            <a:off x="95000" y="-197225"/>
            <a:ext cx="1068250" cy="4778750"/>
            <a:chOff x="95000" y="-197225"/>
            <a:chExt cx="1068250" cy="4778750"/>
          </a:xfrm>
        </p:grpSpPr>
        <p:sp>
          <p:nvSpPr>
            <p:cNvPr id="914" name="Google Shape;914;p36"/>
            <p:cNvSpPr/>
            <p:nvPr/>
          </p:nvSpPr>
          <p:spPr>
            <a:xfrm>
              <a:off x="269550" y="256325"/>
              <a:ext cx="199950" cy="673900"/>
            </a:xfrm>
            <a:custGeom>
              <a:avLst/>
              <a:gdLst/>
              <a:ahLst/>
              <a:cxnLst/>
              <a:rect l="l" t="t" r="r" b="b"/>
              <a:pathLst>
                <a:path w="7998" h="26956" extrusionOk="0">
                  <a:moveTo>
                    <a:pt x="7997" y="1"/>
                  </a:moveTo>
                  <a:lnTo>
                    <a:pt x="6187" y="657"/>
                  </a:lnTo>
                  <a:lnTo>
                    <a:pt x="0" y="17009"/>
                  </a:lnTo>
                  <a:lnTo>
                    <a:pt x="100" y="26956"/>
                  </a:lnTo>
                  <a:lnTo>
                    <a:pt x="79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97975" y="918275"/>
              <a:ext cx="112425" cy="712175"/>
            </a:xfrm>
            <a:custGeom>
              <a:avLst/>
              <a:gdLst/>
              <a:ahLst/>
              <a:cxnLst/>
              <a:rect l="l" t="t" r="r" b="b"/>
              <a:pathLst>
                <a:path w="4497" h="28487" extrusionOk="0">
                  <a:moveTo>
                    <a:pt x="577" y="0"/>
                  </a:moveTo>
                  <a:lnTo>
                    <a:pt x="0" y="1393"/>
                  </a:lnTo>
                  <a:lnTo>
                    <a:pt x="3919" y="28486"/>
                  </a:lnTo>
                  <a:lnTo>
                    <a:pt x="4496" y="18480"/>
                  </a:lnTo>
                  <a:lnTo>
                    <a:pt x="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95000" y="-197225"/>
              <a:ext cx="192975" cy="4778750"/>
            </a:xfrm>
            <a:custGeom>
              <a:avLst/>
              <a:gdLst/>
              <a:ahLst/>
              <a:cxnLst/>
              <a:rect l="l" t="t" r="r" b="b"/>
              <a:pathLst>
                <a:path w="7719" h="191150" extrusionOk="0">
                  <a:moveTo>
                    <a:pt x="5968" y="1"/>
                  </a:moveTo>
                  <a:lnTo>
                    <a:pt x="0" y="191150"/>
                  </a:lnTo>
                  <a:lnTo>
                    <a:pt x="6067" y="190832"/>
                  </a:lnTo>
                  <a:lnTo>
                    <a:pt x="7718" y="100"/>
                  </a:lnTo>
                  <a:lnTo>
                    <a:pt x="59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685800" y="402050"/>
              <a:ext cx="178075" cy="693275"/>
            </a:xfrm>
            <a:custGeom>
              <a:avLst/>
              <a:gdLst/>
              <a:ahLst/>
              <a:cxnLst/>
              <a:rect l="l" t="t" r="r" b="b"/>
              <a:pathLst>
                <a:path w="7123" h="27731" extrusionOk="0">
                  <a:moveTo>
                    <a:pt x="7122" y="0"/>
                  </a:moveTo>
                  <a:lnTo>
                    <a:pt x="5113" y="856"/>
                  </a:lnTo>
                  <a:lnTo>
                    <a:pt x="1" y="17407"/>
                  </a:lnTo>
                  <a:lnTo>
                    <a:pt x="1274" y="27731"/>
                  </a:lnTo>
                  <a:lnTo>
                    <a:pt x="71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837475" y="1957150"/>
              <a:ext cx="93525" cy="528675"/>
            </a:xfrm>
            <a:custGeom>
              <a:avLst/>
              <a:gdLst/>
              <a:ahLst/>
              <a:cxnLst/>
              <a:rect l="l" t="t" r="r" b="b"/>
              <a:pathLst>
                <a:path w="3741" h="21147" extrusionOk="0">
                  <a:moveTo>
                    <a:pt x="3184" y="1"/>
                  </a:moveTo>
                  <a:lnTo>
                    <a:pt x="1" y="12633"/>
                  </a:lnTo>
                  <a:lnTo>
                    <a:pt x="1155" y="21147"/>
                  </a:lnTo>
                  <a:lnTo>
                    <a:pt x="3741" y="1950"/>
                  </a:lnTo>
                  <a:lnTo>
                    <a:pt x="31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588325" y="9175"/>
              <a:ext cx="213875" cy="451575"/>
            </a:xfrm>
            <a:custGeom>
              <a:avLst/>
              <a:gdLst/>
              <a:ahLst/>
              <a:cxnLst/>
              <a:rect l="l" t="t" r="r" b="b"/>
              <a:pathLst>
                <a:path w="8555" h="18063" extrusionOk="0">
                  <a:moveTo>
                    <a:pt x="8554" y="0"/>
                  </a:moveTo>
                  <a:lnTo>
                    <a:pt x="1612" y="9807"/>
                  </a:lnTo>
                  <a:lnTo>
                    <a:pt x="1" y="18063"/>
                  </a:lnTo>
                  <a:lnTo>
                    <a:pt x="8455" y="2049"/>
                  </a:lnTo>
                  <a:lnTo>
                    <a:pt x="85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473450" y="917775"/>
              <a:ext cx="208400" cy="436175"/>
            </a:xfrm>
            <a:custGeom>
              <a:avLst/>
              <a:gdLst/>
              <a:ahLst/>
              <a:cxnLst/>
              <a:rect l="l" t="t" r="r" b="b"/>
              <a:pathLst>
                <a:path w="8336" h="17447" extrusionOk="0">
                  <a:moveTo>
                    <a:pt x="796" y="0"/>
                  </a:moveTo>
                  <a:lnTo>
                    <a:pt x="0" y="1930"/>
                  </a:lnTo>
                  <a:lnTo>
                    <a:pt x="8335" y="17446"/>
                  </a:lnTo>
                  <a:lnTo>
                    <a:pt x="7082" y="8097"/>
                  </a:lnTo>
                  <a:lnTo>
                    <a:pt x="7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518200" y="-195725"/>
              <a:ext cx="592325" cy="4729525"/>
            </a:xfrm>
            <a:custGeom>
              <a:avLst/>
              <a:gdLst/>
              <a:ahLst/>
              <a:cxnLst/>
              <a:rect l="l" t="t" r="r" b="b"/>
              <a:pathLst>
                <a:path w="23693" h="189181" extrusionOk="0">
                  <a:moveTo>
                    <a:pt x="1" y="0"/>
                  </a:moveTo>
                  <a:lnTo>
                    <a:pt x="18720" y="189180"/>
                  </a:lnTo>
                  <a:lnTo>
                    <a:pt x="23693" y="188882"/>
                  </a:lnTo>
                  <a:lnTo>
                    <a:pt x="26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536600" y="3142275"/>
              <a:ext cx="292950" cy="632600"/>
            </a:xfrm>
            <a:custGeom>
              <a:avLst/>
              <a:gdLst/>
              <a:ahLst/>
              <a:cxnLst/>
              <a:rect l="l" t="t" r="r" b="b"/>
              <a:pathLst>
                <a:path w="11718" h="25304" extrusionOk="0">
                  <a:moveTo>
                    <a:pt x="11718" y="0"/>
                  </a:moveTo>
                  <a:lnTo>
                    <a:pt x="9728" y="637"/>
                  </a:lnTo>
                  <a:lnTo>
                    <a:pt x="1194" y="15915"/>
                  </a:lnTo>
                  <a:lnTo>
                    <a:pt x="1" y="25304"/>
                  </a:lnTo>
                  <a:lnTo>
                    <a:pt x="11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296900" y="-195725"/>
              <a:ext cx="866350" cy="4642475"/>
            </a:xfrm>
            <a:custGeom>
              <a:avLst/>
              <a:gdLst/>
              <a:ahLst/>
              <a:cxnLst/>
              <a:rect l="l" t="t" r="r" b="b"/>
              <a:pathLst>
                <a:path w="34654" h="185699" extrusionOk="0">
                  <a:moveTo>
                    <a:pt x="31411" y="0"/>
                  </a:moveTo>
                  <a:lnTo>
                    <a:pt x="1" y="185699"/>
                  </a:lnTo>
                  <a:lnTo>
                    <a:pt x="6207" y="184605"/>
                  </a:lnTo>
                  <a:lnTo>
                    <a:pt x="346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36"/>
          <p:cNvGrpSpPr/>
          <p:nvPr/>
        </p:nvGrpSpPr>
        <p:grpSpPr>
          <a:xfrm>
            <a:off x="8033475" y="-6762"/>
            <a:ext cx="1149825" cy="4456500"/>
            <a:chOff x="8033475" y="-6762"/>
            <a:chExt cx="1149825" cy="4456500"/>
          </a:xfrm>
        </p:grpSpPr>
        <p:sp>
          <p:nvSpPr>
            <p:cNvPr id="925" name="Google Shape;925;p36"/>
            <p:cNvSpPr/>
            <p:nvPr/>
          </p:nvSpPr>
          <p:spPr>
            <a:xfrm>
              <a:off x="8727225" y="1933450"/>
              <a:ext cx="255150" cy="465500"/>
            </a:xfrm>
            <a:custGeom>
              <a:avLst/>
              <a:gdLst/>
              <a:ahLst/>
              <a:cxnLst/>
              <a:rect l="l" t="t" r="r" b="b"/>
              <a:pathLst>
                <a:path w="10206" h="18620" extrusionOk="0">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8963450" y="810500"/>
              <a:ext cx="102475" cy="474975"/>
            </a:xfrm>
            <a:custGeom>
              <a:avLst/>
              <a:gdLst/>
              <a:ahLst/>
              <a:cxnLst/>
              <a:rect l="l" t="t" r="r" b="b"/>
              <a:pathLst>
                <a:path w="4099" h="18999" extrusionOk="0">
                  <a:moveTo>
                    <a:pt x="1512" y="1"/>
                  </a:moveTo>
                  <a:lnTo>
                    <a:pt x="1" y="1473"/>
                  </a:lnTo>
                  <a:lnTo>
                    <a:pt x="1572" y="18998"/>
                  </a:lnTo>
                  <a:lnTo>
                    <a:pt x="4098" y="9927"/>
                  </a:lnTo>
                  <a:lnTo>
                    <a:pt x="1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8609125" y="533813"/>
              <a:ext cx="212375" cy="591350"/>
            </a:xfrm>
            <a:custGeom>
              <a:avLst/>
              <a:gdLst/>
              <a:ahLst/>
              <a:cxnLst/>
              <a:rect l="l" t="t" r="r" b="b"/>
              <a:pathLst>
                <a:path w="8495" h="23654" extrusionOk="0">
                  <a:moveTo>
                    <a:pt x="8494" y="1"/>
                  </a:moveTo>
                  <a:lnTo>
                    <a:pt x="6505" y="399"/>
                  </a:lnTo>
                  <a:lnTo>
                    <a:pt x="0" y="14582"/>
                  </a:lnTo>
                  <a:lnTo>
                    <a:pt x="239" y="23653"/>
                  </a:lnTo>
                  <a:lnTo>
                    <a:pt x="84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8395275" y="146913"/>
              <a:ext cx="182050" cy="415775"/>
            </a:xfrm>
            <a:custGeom>
              <a:avLst/>
              <a:gdLst/>
              <a:ahLst/>
              <a:cxnLst/>
              <a:rect l="l" t="t" r="r" b="b"/>
              <a:pathLst>
                <a:path w="7282" h="16631" extrusionOk="0">
                  <a:moveTo>
                    <a:pt x="1015" y="0"/>
                  </a:moveTo>
                  <a:lnTo>
                    <a:pt x="0" y="517"/>
                  </a:lnTo>
                  <a:lnTo>
                    <a:pt x="7281" y="16631"/>
                  </a:lnTo>
                  <a:lnTo>
                    <a:pt x="6784" y="11379"/>
                  </a:lnTo>
                  <a:lnTo>
                    <a:pt x="10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8409200" y="262788"/>
              <a:ext cx="119375" cy="157675"/>
            </a:xfrm>
            <a:custGeom>
              <a:avLst/>
              <a:gdLst/>
              <a:ahLst/>
              <a:cxnLst/>
              <a:rect l="l" t="t" r="r" b="b"/>
              <a:pathLst>
                <a:path w="4775" h="6307" extrusionOk="0">
                  <a:moveTo>
                    <a:pt x="40" y="0"/>
                  </a:moveTo>
                  <a:lnTo>
                    <a:pt x="0" y="1134"/>
                  </a:lnTo>
                  <a:lnTo>
                    <a:pt x="4775" y="6306"/>
                  </a:lnTo>
                  <a:lnTo>
                    <a:pt x="3223" y="2228"/>
                  </a:lnTo>
                  <a:lnTo>
                    <a:pt x="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8425100" y="1095788"/>
              <a:ext cx="130325" cy="660475"/>
            </a:xfrm>
            <a:custGeom>
              <a:avLst/>
              <a:gdLst/>
              <a:ahLst/>
              <a:cxnLst/>
              <a:rect l="l" t="t" r="r" b="b"/>
              <a:pathLst>
                <a:path w="5213" h="26419" extrusionOk="0">
                  <a:moveTo>
                    <a:pt x="618" y="1"/>
                  </a:moveTo>
                  <a:lnTo>
                    <a:pt x="1" y="1194"/>
                  </a:lnTo>
                  <a:lnTo>
                    <a:pt x="4716" y="26418"/>
                  </a:lnTo>
                  <a:lnTo>
                    <a:pt x="5213" y="17347"/>
                  </a:lnTo>
                  <a:lnTo>
                    <a:pt x="6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8478325" y="-6762"/>
              <a:ext cx="165625" cy="4456500"/>
            </a:xfrm>
            <a:custGeom>
              <a:avLst/>
              <a:gdLst/>
              <a:ahLst/>
              <a:cxnLst/>
              <a:rect l="l" t="t" r="r" b="b"/>
              <a:pathLst>
                <a:path w="6625" h="178260" extrusionOk="0">
                  <a:moveTo>
                    <a:pt x="3641" y="0"/>
                  </a:moveTo>
                  <a:lnTo>
                    <a:pt x="0" y="177841"/>
                  </a:lnTo>
                  <a:lnTo>
                    <a:pt x="6625" y="178259"/>
                  </a:lnTo>
                  <a:lnTo>
                    <a:pt x="6625" y="178259"/>
                  </a:lnTo>
                  <a:lnTo>
                    <a:pt x="54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8033475" y="678225"/>
              <a:ext cx="1149825" cy="3693100"/>
            </a:xfrm>
            <a:custGeom>
              <a:avLst/>
              <a:gdLst/>
              <a:ahLst/>
              <a:cxnLst/>
              <a:rect l="l" t="t" r="r" b="b"/>
              <a:pathLst>
                <a:path w="45993" h="147724" extrusionOk="0">
                  <a:moveTo>
                    <a:pt x="45992" y="0"/>
                  </a:moveTo>
                  <a:lnTo>
                    <a:pt x="0" y="146033"/>
                  </a:lnTo>
                  <a:lnTo>
                    <a:pt x="4675" y="147723"/>
                  </a:lnTo>
                  <a:lnTo>
                    <a:pt x="45992" y="10663"/>
                  </a:lnTo>
                  <a:lnTo>
                    <a:pt x="459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36"/>
          <p:cNvGrpSpPr/>
          <p:nvPr/>
        </p:nvGrpSpPr>
        <p:grpSpPr>
          <a:xfrm>
            <a:off x="1639929" y="572804"/>
            <a:ext cx="1347250" cy="857900"/>
            <a:chOff x="3408650" y="513625"/>
            <a:chExt cx="1347250" cy="857900"/>
          </a:xfrm>
        </p:grpSpPr>
        <p:sp>
          <p:nvSpPr>
            <p:cNvPr id="934" name="Google Shape;934;p36"/>
            <p:cNvSpPr/>
            <p:nvPr/>
          </p:nvSpPr>
          <p:spPr>
            <a:xfrm>
              <a:off x="3860200" y="606125"/>
              <a:ext cx="221325" cy="115900"/>
            </a:xfrm>
            <a:custGeom>
              <a:avLst/>
              <a:gdLst/>
              <a:ahLst/>
              <a:cxnLst/>
              <a:rect l="l" t="t" r="r" b="b"/>
              <a:pathLst>
                <a:path w="8853" h="4636" extrusionOk="0">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4025325" y="513625"/>
              <a:ext cx="174075" cy="71650"/>
            </a:xfrm>
            <a:custGeom>
              <a:avLst/>
              <a:gdLst/>
              <a:ahLst/>
              <a:cxnLst/>
              <a:rect l="l" t="t" r="r" b="b"/>
              <a:pathLst>
                <a:path w="6963" h="2866" extrusionOk="0">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4619600" y="595675"/>
              <a:ext cx="136300" cy="55725"/>
            </a:xfrm>
            <a:custGeom>
              <a:avLst/>
              <a:gdLst/>
              <a:ahLst/>
              <a:cxnLst/>
              <a:rect l="l" t="t" r="r" b="b"/>
              <a:pathLst>
                <a:path w="5452" h="2229" extrusionOk="0">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408650" y="1299875"/>
              <a:ext cx="174075" cy="71650"/>
            </a:xfrm>
            <a:custGeom>
              <a:avLst/>
              <a:gdLst/>
              <a:ahLst/>
              <a:cxnLst/>
              <a:rect l="l" t="t" r="r" b="b"/>
              <a:pathLst>
                <a:path w="6963" h="2866" extrusionOk="0">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6"/>
          <p:cNvGrpSpPr/>
          <p:nvPr/>
        </p:nvGrpSpPr>
        <p:grpSpPr>
          <a:xfrm>
            <a:off x="0" y="2805421"/>
            <a:ext cx="9144915" cy="2361197"/>
            <a:chOff x="0" y="2805421"/>
            <a:chExt cx="9144915" cy="2361197"/>
          </a:xfrm>
        </p:grpSpPr>
        <p:grpSp>
          <p:nvGrpSpPr>
            <p:cNvPr id="939" name="Google Shape;939;p36"/>
            <p:cNvGrpSpPr/>
            <p:nvPr/>
          </p:nvGrpSpPr>
          <p:grpSpPr>
            <a:xfrm>
              <a:off x="1000" y="2805421"/>
              <a:ext cx="9143915" cy="1760949"/>
              <a:chOff x="1901275" y="3186546"/>
              <a:chExt cx="9143915" cy="1760949"/>
            </a:xfrm>
          </p:grpSpPr>
          <p:sp>
            <p:nvSpPr>
              <p:cNvPr id="940" name="Google Shape;940;p36"/>
              <p:cNvSpPr/>
              <p:nvPr/>
            </p:nvSpPr>
            <p:spPr>
              <a:xfrm>
                <a:off x="1901275" y="3964295"/>
                <a:ext cx="9143915" cy="983200"/>
              </a:xfrm>
              <a:custGeom>
                <a:avLst/>
                <a:gdLst/>
                <a:ahLst/>
                <a:cxnLst/>
                <a:rect l="l" t="t" r="r" b="b"/>
                <a:pathLst>
                  <a:path w="152240" h="39328" extrusionOk="0">
                    <a:moveTo>
                      <a:pt x="0" y="0"/>
                    </a:moveTo>
                    <a:lnTo>
                      <a:pt x="0" y="39328"/>
                    </a:lnTo>
                    <a:lnTo>
                      <a:pt x="152239" y="39328"/>
                    </a:lnTo>
                    <a:lnTo>
                      <a:pt x="152239" y="1374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1901275" y="3186546"/>
                <a:ext cx="2404034" cy="1051950"/>
              </a:xfrm>
              <a:custGeom>
                <a:avLst/>
                <a:gdLst/>
                <a:ahLst/>
                <a:cxnLst/>
                <a:rect l="l" t="t" r="r" b="b"/>
                <a:pathLst>
                  <a:path w="113131" h="42078" extrusionOk="0">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6"/>
            <p:cNvGrpSpPr/>
            <p:nvPr/>
          </p:nvGrpSpPr>
          <p:grpSpPr>
            <a:xfrm>
              <a:off x="0" y="3925900"/>
              <a:ext cx="9143915" cy="1235850"/>
              <a:chOff x="-2847975" y="4288775"/>
              <a:chExt cx="9143915" cy="1235850"/>
            </a:xfrm>
          </p:grpSpPr>
          <p:sp>
            <p:nvSpPr>
              <p:cNvPr id="943" name="Google Shape;943;p36"/>
              <p:cNvSpPr/>
              <p:nvPr/>
            </p:nvSpPr>
            <p:spPr>
              <a:xfrm>
                <a:off x="-2847975" y="4288775"/>
                <a:ext cx="9143915" cy="1235850"/>
              </a:xfrm>
              <a:custGeom>
                <a:avLst/>
                <a:gdLst/>
                <a:ahLst/>
                <a:cxnLst/>
                <a:rect l="l" t="t" r="r" b="b"/>
                <a:pathLst>
                  <a:path w="152240" h="49434" extrusionOk="0">
                    <a:moveTo>
                      <a:pt x="152239" y="0"/>
                    </a:moveTo>
                    <a:lnTo>
                      <a:pt x="0" y="17287"/>
                    </a:lnTo>
                    <a:lnTo>
                      <a:pt x="0" y="49434"/>
                    </a:lnTo>
                    <a:lnTo>
                      <a:pt x="152239" y="49434"/>
                    </a:lnTo>
                    <a:lnTo>
                      <a:pt x="1522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2847975" y="4373325"/>
                <a:ext cx="7330148" cy="559000"/>
              </a:xfrm>
              <a:custGeom>
                <a:avLst/>
                <a:gdLst/>
                <a:ahLst/>
                <a:cxnLst/>
                <a:rect l="l" t="t" r="r" b="b"/>
                <a:pathLst>
                  <a:path w="122042" h="22360" extrusionOk="0">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 name="Google Shape;945;p36"/>
            <p:cNvSpPr/>
            <p:nvPr/>
          </p:nvSpPr>
          <p:spPr>
            <a:xfrm>
              <a:off x="6016932" y="3858201"/>
              <a:ext cx="3126993" cy="1308417"/>
            </a:xfrm>
            <a:custGeom>
              <a:avLst/>
              <a:gdLst/>
              <a:ahLst/>
              <a:cxnLst/>
              <a:rect l="l" t="t" r="r" b="b"/>
              <a:pathLst>
                <a:path w="80308" h="33603" extrusionOk="0">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36"/>
          <p:cNvSpPr txBox="1">
            <a:spLocks noGrp="1"/>
          </p:cNvSpPr>
          <p:nvPr>
            <p:ph type="ctrTitle"/>
          </p:nvPr>
        </p:nvSpPr>
        <p:spPr>
          <a:xfrm>
            <a:off x="643662" y="851107"/>
            <a:ext cx="7793025" cy="154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Disaster and Healthcare Management</a:t>
            </a:r>
            <a:endParaRPr b="1" dirty="0">
              <a:latin typeface="Epilogue"/>
              <a:ea typeface="Epilogue"/>
              <a:cs typeface="Epilogue"/>
              <a:sym typeface="Epilogue"/>
            </a:endParaRPr>
          </a:p>
        </p:txBody>
      </p:sp>
      <p:sp>
        <p:nvSpPr>
          <p:cNvPr id="948" name="Google Shape;948;p36"/>
          <p:cNvSpPr/>
          <p:nvPr/>
        </p:nvSpPr>
        <p:spPr>
          <a:xfrm flipH="1">
            <a:off x="6288200" y="2954988"/>
            <a:ext cx="1501675" cy="1106750"/>
          </a:xfrm>
          <a:custGeom>
            <a:avLst/>
            <a:gdLst/>
            <a:ahLst/>
            <a:cxnLst/>
            <a:rect l="l" t="t" r="r" b="b"/>
            <a:pathLst>
              <a:path w="60067" h="44270" extrusionOk="0">
                <a:moveTo>
                  <a:pt x="52707" y="1"/>
                </a:moveTo>
                <a:cubicBezTo>
                  <a:pt x="52534" y="1"/>
                  <a:pt x="52339" y="79"/>
                  <a:pt x="52129" y="284"/>
                </a:cubicBezTo>
                <a:cubicBezTo>
                  <a:pt x="51254" y="1120"/>
                  <a:pt x="52447" y="3109"/>
                  <a:pt x="52447" y="3109"/>
                </a:cubicBezTo>
                <a:lnTo>
                  <a:pt x="52328" y="3745"/>
                </a:lnTo>
                <a:cubicBezTo>
                  <a:pt x="51831" y="4203"/>
                  <a:pt x="50995" y="9077"/>
                  <a:pt x="50657" y="9733"/>
                </a:cubicBezTo>
                <a:cubicBezTo>
                  <a:pt x="50339" y="10350"/>
                  <a:pt x="48469" y="10947"/>
                  <a:pt x="48469" y="10947"/>
                </a:cubicBezTo>
                <a:cubicBezTo>
                  <a:pt x="48256" y="10978"/>
                  <a:pt x="48015" y="10992"/>
                  <a:pt x="47745" y="10992"/>
                </a:cubicBezTo>
                <a:cubicBezTo>
                  <a:pt x="45625" y="10992"/>
                  <a:pt x="41706" y="10134"/>
                  <a:pt x="35784" y="10134"/>
                </a:cubicBezTo>
                <a:cubicBezTo>
                  <a:pt x="35311" y="10134"/>
                  <a:pt x="34824" y="10139"/>
                  <a:pt x="34325" y="10151"/>
                </a:cubicBezTo>
                <a:cubicBezTo>
                  <a:pt x="26786" y="10330"/>
                  <a:pt x="27761" y="12061"/>
                  <a:pt x="23165" y="13533"/>
                </a:cubicBezTo>
                <a:cubicBezTo>
                  <a:pt x="18570" y="15005"/>
                  <a:pt x="13736" y="23340"/>
                  <a:pt x="9380" y="27378"/>
                </a:cubicBezTo>
                <a:cubicBezTo>
                  <a:pt x="6836" y="29759"/>
                  <a:pt x="4497" y="30236"/>
                  <a:pt x="2850" y="30236"/>
                </a:cubicBezTo>
                <a:cubicBezTo>
                  <a:pt x="1746" y="30236"/>
                  <a:pt x="953" y="30022"/>
                  <a:pt x="616" y="30022"/>
                </a:cubicBezTo>
                <a:cubicBezTo>
                  <a:pt x="599" y="30022"/>
                  <a:pt x="582" y="30022"/>
                  <a:pt x="567" y="30024"/>
                </a:cubicBezTo>
                <a:cubicBezTo>
                  <a:pt x="0" y="30054"/>
                  <a:pt x="1178" y="31481"/>
                  <a:pt x="4385" y="31481"/>
                </a:cubicBezTo>
                <a:cubicBezTo>
                  <a:pt x="5456" y="31481"/>
                  <a:pt x="6752" y="31322"/>
                  <a:pt x="8286" y="30899"/>
                </a:cubicBezTo>
                <a:cubicBezTo>
                  <a:pt x="14432" y="29228"/>
                  <a:pt x="18232" y="22385"/>
                  <a:pt x="20798" y="19421"/>
                </a:cubicBezTo>
                <a:cubicBezTo>
                  <a:pt x="22293" y="17705"/>
                  <a:pt x="23708" y="17347"/>
                  <a:pt x="24627" y="17347"/>
                </a:cubicBezTo>
                <a:cubicBezTo>
                  <a:pt x="25286" y="17347"/>
                  <a:pt x="25692" y="17531"/>
                  <a:pt x="25692" y="17531"/>
                </a:cubicBezTo>
                <a:cubicBezTo>
                  <a:pt x="25692" y="17531"/>
                  <a:pt x="25393" y="18884"/>
                  <a:pt x="26328" y="21012"/>
                </a:cubicBezTo>
                <a:cubicBezTo>
                  <a:pt x="26547" y="21510"/>
                  <a:pt x="26746" y="21947"/>
                  <a:pt x="26925" y="22285"/>
                </a:cubicBezTo>
                <a:cubicBezTo>
                  <a:pt x="26468" y="23877"/>
                  <a:pt x="25871" y="25787"/>
                  <a:pt x="25194" y="27318"/>
                </a:cubicBezTo>
                <a:cubicBezTo>
                  <a:pt x="24080" y="28154"/>
                  <a:pt x="22787" y="28989"/>
                  <a:pt x="21813" y="29546"/>
                </a:cubicBezTo>
                <a:cubicBezTo>
                  <a:pt x="20022" y="30640"/>
                  <a:pt x="18491" y="32033"/>
                  <a:pt x="17774" y="32391"/>
                </a:cubicBezTo>
                <a:cubicBezTo>
                  <a:pt x="17038" y="32729"/>
                  <a:pt x="16780" y="34679"/>
                  <a:pt x="16143" y="37205"/>
                </a:cubicBezTo>
                <a:cubicBezTo>
                  <a:pt x="15527" y="39751"/>
                  <a:pt x="14790" y="40746"/>
                  <a:pt x="14452" y="41502"/>
                </a:cubicBezTo>
                <a:cubicBezTo>
                  <a:pt x="14134" y="42278"/>
                  <a:pt x="15706" y="43889"/>
                  <a:pt x="15904" y="44128"/>
                </a:cubicBezTo>
                <a:cubicBezTo>
                  <a:pt x="16001" y="44233"/>
                  <a:pt x="16264" y="44269"/>
                  <a:pt x="16601" y="44269"/>
                </a:cubicBezTo>
                <a:cubicBezTo>
                  <a:pt x="16961" y="44269"/>
                  <a:pt x="17403" y="44228"/>
                  <a:pt x="17814" y="44187"/>
                </a:cubicBezTo>
                <a:cubicBezTo>
                  <a:pt x="18610" y="44128"/>
                  <a:pt x="17735" y="43272"/>
                  <a:pt x="16780" y="42397"/>
                </a:cubicBezTo>
                <a:cubicBezTo>
                  <a:pt x="15805" y="41542"/>
                  <a:pt x="17277" y="39274"/>
                  <a:pt x="17635" y="37981"/>
                </a:cubicBezTo>
                <a:cubicBezTo>
                  <a:pt x="17715" y="37762"/>
                  <a:pt x="17894" y="37464"/>
                  <a:pt x="18132" y="37106"/>
                </a:cubicBezTo>
                <a:lnTo>
                  <a:pt x="18132" y="37106"/>
                </a:lnTo>
                <a:cubicBezTo>
                  <a:pt x="18093" y="38916"/>
                  <a:pt x="18053" y="41661"/>
                  <a:pt x="18232" y="42138"/>
                </a:cubicBezTo>
                <a:cubicBezTo>
                  <a:pt x="18510" y="42854"/>
                  <a:pt x="19187" y="43869"/>
                  <a:pt x="19903" y="43869"/>
                </a:cubicBezTo>
                <a:cubicBezTo>
                  <a:pt x="20619" y="43869"/>
                  <a:pt x="22509" y="43829"/>
                  <a:pt x="22569" y="43730"/>
                </a:cubicBezTo>
                <a:cubicBezTo>
                  <a:pt x="22588" y="43650"/>
                  <a:pt x="22111" y="42795"/>
                  <a:pt x="21713" y="42636"/>
                </a:cubicBezTo>
                <a:cubicBezTo>
                  <a:pt x="21315" y="42457"/>
                  <a:pt x="20102" y="42397"/>
                  <a:pt x="20142" y="41462"/>
                </a:cubicBezTo>
                <a:cubicBezTo>
                  <a:pt x="20201" y="40507"/>
                  <a:pt x="19823" y="36688"/>
                  <a:pt x="20082" y="35912"/>
                </a:cubicBezTo>
                <a:cubicBezTo>
                  <a:pt x="20221" y="35474"/>
                  <a:pt x="22390" y="33107"/>
                  <a:pt x="24259" y="31118"/>
                </a:cubicBezTo>
                <a:cubicBezTo>
                  <a:pt x="24279" y="31098"/>
                  <a:pt x="24319" y="31058"/>
                  <a:pt x="24359" y="31038"/>
                </a:cubicBezTo>
                <a:cubicBezTo>
                  <a:pt x="25803" y="30021"/>
                  <a:pt x="26363" y="29906"/>
                  <a:pt x="26827" y="29906"/>
                </a:cubicBezTo>
                <a:cubicBezTo>
                  <a:pt x="26962" y="29906"/>
                  <a:pt x="27089" y="29916"/>
                  <a:pt x="27227" y="29916"/>
                </a:cubicBezTo>
                <a:cubicBezTo>
                  <a:pt x="27301" y="29916"/>
                  <a:pt x="27378" y="29913"/>
                  <a:pt x="27462" y="29904"/>
                </a:cubicBezTo>
                <a:cubicBezTo>
                  <a:pt x="28238" y="29825"/>
                  <a:pt x="34345" y="25349"/>
                  <a:pt x="34763" y="24752"/>
                </a:cubicBezTo>
                <a:cubicBezTo>
                  <a:pt x="35220" y="24155"/>
                  <a:pt x="36056" y="22544"/>
                  <a:pt x="36056" y="22544"/>
                </a:cubicBezTo>
                <a:cubicBezTo>
                  <a:pt x="36056" y="22544"/>
                  <a:pt x="36077" y="22544"/>
                  <a:pt x="36118" y="22544"/>
                </a:cubicBezTo>
                <a:cubicBezTo>
                  <a:pt x="36623" y="22544"/>
                  <a:pt x="40125" y="22527"/>
                  <a:pt x="42501" y="22067"/>
                </a:cubicBezTo>
                <a:cubicBezTo>
                  <a:pt x="45044" y="21574"/>
                  <a:pt x="48037" y="19498"/>
                  <a:pt x="48090" y="19461"/>
                </a:cubicBezTo>
                <a:lnTo>
                  <a:pt x="48090" y="19461"/>
                </a:lnTo>
                <a:cubicBezTo>
                  <a:pt x="48078" y="19470"/>
                  <a:pt x="47930" y="19609"/>
                  <a:pt x="48946" y="20396"/>
                </a:cubicBezTo>
                <a:cubicBezTo>
                  <a:pt x="49981" y="21211"/>
                  <a:pt x="51652" y="23181"/>
                  <a:pt x="51652" y="23399"/>
                </a:cubicBezTo>
                <a:cubicBezTo>
                  <a:pt x="51672" y="23638"/>
                  <a:pt x="51075" y="23897"/>
                  <a:pt x="50478" y="24653"/>
                </a:cubicBezTo>
                <a:cubicBezTo>
                  <a:pt x="49881" y="25369"/>
                  <a:pt x="49682" y="26443"/>
                  <a:pt x="50438" y="26622"/>
                </a:cubicBezTo>
                <a:cubicBezTo>
                  <a:pt x="50494" y="26637"/>
                  <a:pt x="50554" y="26644"/>
                  <a:pt x="50618" y="26644"/>
                </a:cubicBezTo>
                <a:cubicBezTo>
                  <a:pt x="51389" y="26644"/>
                  <a:pt x="52672" y="25585"/>
                  <a:pt x="53462" y="24832"/>
                </a:cubicBezTo>
                <a:cubicBezTo>
                  <a:pt x="54337" y="23976"/>
                  <a:pt x="53800" y="23797"/>
                  <a:pt x="53104" y="21868"/>
                </a:cubicBezTo>
                <a:cubicBezTo>
                  <a:pt x="52408" y="19918"/>
                  <a:pt x="51811" y="18526"/>
                  <a:pt x="51731" y="18168"/>
                </a:cubicBezTo>
                <a:cubicBezTo>
                  <a:pt x="51652" y="17790"/>
                  <a:pt x="53661" y="15681"/>
                  <a:pt x="54337" y="14846"/>
                </a:cubicBezTo>
                <a:cubicBezTo>
                  <a:pt x="55014" y="14030"/>
                  <a:pt x="54596" y="12299"/>
                  <a:pt x="54417" y="12021"/>
                </a:cubicBezTo>
                <a:cubicBezTo>
                  <a:pt x="54218" y="11742"/>
                  <a:pt x="54715" y="8361"/>
                  <a:pt x="54715" y="8361"/>
                </a:cubicBezTo>
                <a:cubicBezTo>
                  <a:pt x="54943" y="8436"/>
                  <a:pt x="55250" y="8462"/>
                  <a:pt x="55570" y="8462"/>
                </a:cubicBezTo>
                <a:cubicBezTo>
                  <a:pt x="56004" y="8462"/>
                  <a:pt x="56463" y="8415"/>
                  <a:pt x="56784" y="8380"/>
                </a:cubicBezTo>
                <a:cubicBezTo>
                  <a:pt x="56876" y="8371"/>
                  <a:pt x="56961" y="8366"/>
                  <a:pt x="57042" y="8366"/>
                </a:cubicBezTo>
                <a:cubicBezTo>
                  <a:pt x="57452" y="8366"/>
                  <a:pt x="57767" y="8480"/>
                  <a:pt x="58415" y="8579"/>
                </a:cubicBezTo>
                <a:cubicBezTo>
                  <a:pt x="58515" y="8598"/>
                  <a:pt x="58602" y="8606"/>
                  <a:pt x="58678" y="8606"/>
                </a:cubicBezTo>
                <a:cubicBezTo>
                  <a:pt x="59176" y="8606"/>
                  <a:pt x="59191" y="8261"/>
                  <a:pt x="59191" y="8261"/>
                </a:cubicBezTo>
                <a:cubicBezTo>
                  <a:pt x="59708" y="8122"/>
                  <a:pt x="59788" y="7326"/>
                  <a:pt x="59867" y="7048"/>
                </a:cubicBezTo>
                <a:cubicBezTo>
                  <a:pt x="60066" y="6729"/>
                  <a:pt x="59688" y="6431"/>
                  <a:pt x="58415" y="5735"/>
                </a:cubicBezTo>
                <a:cubicBezTo>
                  <a:pt x="57182" y="5038"/>
                  <a:pt x="57580" y="5019"/>
                  <a:pt x="57023" y="4621"/>
                </a:cubicBezTo>
                <a:cubicBezTo>
                  <a:pt x="56486" y="4183"/>
                  <a:pt x="54954" y="3666"/>
                  <a:pt x="54695" y="3566"/>
                </a:cubicBezTo>
                <a:cubicBezTo>
                  <a:pt x="54417" y="3467"/>
                  <a:pt x="54695" y="3367"/>
                  <a:pt x="54795" y="1796"/>
                </a:cubicBezTo>
                <a:cubicBezTo>
                  <a:pt x="54854" y="882"/>
                  <a:pt x="54417" y="697"/>
                  <a:pt x="54056" y="697"/>
                </a:cubicBezTo>
                <a:cubicBezTo>
                  <a:pt x="53811" y="697"/>
                  <a:pt x="53601" y="781"/>
                  <a:pt x="53601" y="781"/>
                </a:cubicBezTo>
                <a:cubicBezTo>
                  <a:pt x="53601" y="781"/>
                  <a:pt x="53257" y="1"/>
                  <a:pt x="52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57;p37">
            <a:extLst>
              <a:ext uri="{FF2B5EF4-FFF2-40B4-BE49-F238E27FC236}">
                <a16:creationId xmlns:a16="http://schemas.microsoft.com/office/drawing/2014/main" id="{6F8CA7E2-F7C4-93D9-97A3-6383E111EE32}"/>
              </a:ext>
            </a:extLst>
          </p:cNvPr>
          <p:cNvSpPr txBox="1"/>
          <p:nvPr/>
        </p:nvSpPr>
        <p:spPr>
          <a:xfrm>
            <a:off x="742791" y="2407758"/>
            <a:ext cx="6716596"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solidFill>
                  <a:schemeClr val="dk1"/>
                </a:solidFill>
                <a:latin typeface="DM Sans Medium"/>
                <a:ea typeface="DM Sans Medium"/>
                <a:cs typeface="DM Sans Medium"/>
                <a:sym typeface="DM Sans Medium"/>
              </a:rPr>
              <a:t>Project Done By:</a:t>
            </a:r>
            <a:br>
              <a:rPr lang="en" sz="1000" dirty="0">
                <a:solidFill>
                  <a:schemeClr val="dk1"/>
                </a:solidFill>
                <a:latin typeface="DM Sans"/>
                <a:ea typeface="DM Sans"/>
                <a:cs typeface="DM Sans"/>
                <a:sym typeface="DM Sans"/>
              </a:rPr>
            </a:br>
            <a:r>
              <a:rPr lang="en" sz="1100" b="1" u="sng" dirty="0">
                <a:solidFill>
                  <a:schemeClr val="dk1"/>
                </a:solidFill>
                <a:latin typeface="DM Sans"/>
                <a:ea typeface="DM Sans"/>
                <a:cs typeface="DM Sans"/>
                <a:sym typeface="DM Sans"/>
              </a:rPr>
              <a:t>Dev Mithunisvar Premraj</a:t>
            </a:r>
            <a:r>
              <a:rPr lang="en" sz="1100" b="1" dirty="0">
                <a:solidFill>
                  <a:schemeClr val="dk1"/>
                </a:solidFill>
                <a:latin typeface="DM Sans"/>
                <a:ea typeface="DM Sans"/>
                <a:cs typeface="DM Sans"/>
                <a:sym typeface="DM Sans"/>
              </a:rPr>
              <a:t> | </a:t>
            </a:r>
            <a:r>
              <a:rPr lang="en" sz="1100" b="1" u="sng" dirty="0">
                <a:solidFill>
                  <a:schemeClr val="dk1"/>
                </a:solidFill>
                <a:latin typeface="DM Sans"/>
                <a:ea typeface="DM Sans"/>
                <a:cs typeface="DM Sans"/>
                <a:sym typeface="DM Sans"/>
              </a:rPr>
              <a:t>Aneesh Koka</a:t>
            </a:r>
            <a:r>
              <a:rPr lang="en" sz="1100" b="1" dirty="0">
                <a:solidFill>
                  <a:schemeClr val="dk1"/>
                </a:solidFill>
                <a:latin typeface="DM Sans"/>
                <a:ea typeface="DM Sans"/>
                <a:cs typeface="DM Sans"/>
                <a:sym typeface="DM Sans"/>
              </a:rPr>
              <a:t> | </a:t>
            </a:r>
            <a:r>
              <a:rPr lang="en" sz="1100" b="1" u="sng" dirty="0">
                <a:solidFill>
                  <a:schemeClr val="dk1"/>
                </a:solidFill>
                <a:latin typeface="DM Sans"/>
                <a:ea typeface="DM Sans"/>
                <a:cs typeface="DM Sans"/>
                <a:sym typeface="DM Sans"/>
              </a:rPr>
              <a:t>Shushil Girish</a:t>
            </a:r>
            <a:r>
              <a:rPr lang="en" sz="1100" b="1" dirty="0">
                <a:solidFill>
                  <a:schemeClr val="dk1"/>
                </a:solidFill>
                <a:latin typeface="DM Sans"/>
                <a:ea typeface="DM Sans"/>
                <a:cs typeface="DM Sans"/>
                <a:sym typeface="DM Sans"/>
              </a:rPr>
              <a:t> | </a:t>
            </a:r>
            <a:r>
              <a:rPr lang="en" sz="1100" b="1" u="sng" dirty="0">
                <a:solidFill>
                  <a:schemeClr val="dk1"/>
                </a:solidFill>
                <a:latin typeface="DM Sans"/>
                <a:ea typeface="DM Sans"/>
                <a:cs typeface="DM Sans"/>
                <a:sym typeface="DM Sans"/>
              </a:rPr>
              <a:t>Pranav Krishna Anand</a:t>
            </a:r>
            <a:r>
              <a:rPr lang="en" sz="1100" b="1" dirty="0">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 </a:t>
            </a:r>
            <a:endParaRPr sz="1100" b="1" dirty="0">
              <a:solidFill>
                <a:schemeClr val="dk1"/>
              </a:solidFill>
              <a:latin typeface="DM Sans"/>
              <a:ea typeface="DM Sans"/>
              <a:cs typeface="DM Sans"/>
              <a:sym typeface="DM Sans"/>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277C831-F8C0-5CBE-A850-3C3BC9C748A8}"/>
              </a:ext>
            </a:extLst>
          </p:cNvPr>
          <p:cNvSpPr>
            <a:spLocks noGrp="1"/>
          </p:cNvSpPr>
          <p:nvPr>
            <p:ph type="subTitle" idx="1"/>
          </p:nvPr>
        </p:nvSpPr>
        <p:spPr/>
        <p:txBody>
          <a:bodyPr/>
          <a:lstStyle/>
          <a:p>
            <a:endParaRPr lang="en-US" dirty="0"/>
          </a:p>
        </p:txBody>
      </p:sp>
      <p:sp>
        <p:nvSpPr>
          <p:cNvPr id="3" name="Title 2">
            <a:extLst>
              <a:ext uri="{FF2B5EF4-FFF2-40B4-BE49-F238E27FC236}">
                <a16:creationId xmlns:a16="http://schemas.microsoft.com/office/drawing/2014/main" id="{60FCBA3E-B278-230B-49C1-21DFDCEAE8BB}"/>
              </a:ext>
            </a:extLst>
          </p:cNvPr>
          <p:cNvSpPr>
            <a:spLocks noGrp="1"/>
          </p:cNvSpPr>
          <p:nvPr>
            <p:ph type="title"/>
          </p:nvPr>
        </p:nvSpPr>
        <p:spPr>
          <a:xfrm>
            <a:off x="1194903" y="229910"/>
            <a:ext cx="4817100" cy="587400"/>
          </a:xfrm>
        </p:spPr>
        <p:txBody>
          <a:bodyPr/>
          <a:lstStyle/>
          <a:p>
            <a:r>
              <a:rPr lang="en-US" dirty="0"/>
              <a:t>Discharge Patient</a:t>
            </a:r>
          </a:p>
        </p:txBody>
      </p:sp>
      <p:pic>
        <p:nvPicPr>
          <p:cNvPr id="5" name="Picture 4">
            <a:extLst>
              <a:ext uri="{FF2B5EF4-FFF2-40B4-BE49-F238E27FC236}">
                <a16:creationId xmlns:a16="http://schemas.microsoft.com/office/drawing/2014/main" id="{BF1FA662-3E8D-DE56-6398-8CE6CF6F0CBB}"/>
              </a:ext>
            </a:extLst>
          </p:cNvPr>
          <p:cNvPicPr>
            <a:picLocks noChangeAspect="1"/>
          </p:cNvPicPr>
          <p:nvPr/>
        </p:nvPicPr>
        <p:blipFill>
          <a:blip r:embed="rId2"/>
          <a:stretch>
            <a:fillRect/>
          </a:stretch>
        </p:blipFill>
        <p:spPr>
          <a:xfrm>
            <a:off x="1564773" y="999536"/>
            <a:ext cx="5897501" cy="3681910"/>
          </a:xfrm>
          <a:prstGeom prst="rect">
            <a:avLst/>
          </a:prstGeom>
        </p:spPr>
      </p:pic>
    </p:spTree>
    <p:extLst>
      <p:ext uri="{BB962C8B-B14F-4D97-AF65-F5344CB8AC3E}">
        <p14:creationId xmlns:p14="http://schemas.microsoft.com/office/powerpoint/2010/main" val="326597636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A5370-FD9E-94B3-510C-B57EC225BC23}"/>
              </a:ext>
            </a:extLst>
          </p:cNvPr>
          <p:cNvSpPr>
            <a:spLocks noGrp="1"/>
          </p:cNvSpPr>
          <p:nvPr>
            <p:ph type="title"/>
          </p:nvPr>
        </p:nvSpPr>
        <p:spPr>
          <a:xfrm>
            <a:off x="732566" y="207509"/>
            <a:ext cx="4817100" cy="587400"/>
          </a:xfrm>
        </p:spPr>
        <p:txBody>
          <a:bodyPr/>
          <a:lstStyle/>
          <a:p>
            <a:r>
              <a:rPr lang="en-US" dirty="0"/>
              <a:t>Adding Doctor Details</a:t>
            </a:r>
          </a:p>
        </p:txBody>
      </p:sp>
      <p:pic>
        <p:nvPicPr>
          <p:cNvPr id="5" name="Picture 4">
            <a:extLst>
              <a:ext uri="{FF2B5EF4-FFF2-40B4-BE49-F238E27FC236}">
                <a16:creationId xmlns:a16="http://schemas.microsoft.com/office/drawing/2014/main" id="{3FFA6CD4-25B7-6BB0-D87B-AF4D0C4EC747}"/>
              </a:ext>
            </a:extLst>
          </p:cNvPr>
          <p:cNvPicPr>
            <a:picLocks noChangeAspect="1"/>
          </p:cNvPicPr>
          <p:nvPr/>
        </p:nvPicPr>
        <p:blipFill>
          <a:blip r:embed="rId2"/>
          <a:stretch>
            <a:fillRect/>
          </a:stretch>
        </p:blipFill>
        <p:spPr>
          <a:xfrm>
            <a:off x="1803114" y="1055023"/>
            <a:ext cx="5444526" cy="3420566"/>
          </a:xfrm>
          <a:prstGeom prst="rect">
            <a:avLst/>
          </a:prstGeom>
        </p:spPr>
      </p:pic>
    </p:spTree>
    <p:extLst>
      <p:ext uri="{BB962C8B-B14F-4D97-AF65-F5344CB8AC3E}">
        <p14:creationId xmlns:p14="http://schemas.microsoft.com/office/powerpoint/2010/main" val="78731877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07BBC9-B8F3-7341-5C64-EB5F18527C1E}"/>
              </a:ext>
            </a:extLst>
          </p:cNvPr>
          <p:cNvSpPr>
            <a:spLocks noGrp="1"/>
          </p:cNvSpPr>
          <p:nvPr>
            <p:ph type="title"/>
          </p:nvPr>
        </p:nvSpPr>
        <p:spPr>
          <a:xfrm>
            <a:off x="532220" y="183677"/>
            <a:ext cx="4817100" cy="587400"/>
          </a:xfrm>
        </p:spPr>
        <p:txBody>
          <a:bodyPr/>
          <a:lstStyle/>
          <a:p>
            <a:r>
              <a:rPr lang="en-US" dirty="0"/>
              <a:t>Doctor Database</a:t>
            </a:r>
          </a:p>
        </p:txBody>
      </p:sp>
      <p:pic>
        <p:nvPicPr>
          <p:cNvPr id="5" name="Picture 4">
            <a:extLst>
              <a:ext uri="{FF2B5EF4-FFF2-40B4-BE49-F238E27FC236}">
                <a16:creationId xmlns:a16="http://schemas.microsoft.com/office/drawing/2014/main" id="{5164302C-A728-458F-6CF6-6925BAE8C314}"/>
              </a:ext>
            </a:extLst>
          </p:cNvPr>
          <p:cNvPicPr>
            <a:picLocks noChangeAspect="1"/>
          </p:cNvPicPr>
          <p:nvPr/>
        </p:nvPicPr>
        <p:blipFill>
          <a:blip r:embed="rId2"/>
          <a:stretch>
            <a:fillRect/>
          </a:stretch>
        </p:blipFill>
        <p:spPr>
          <a:xfrm>
            <a:off x="1483493" y="771077"/>
            <a:ext cx="6299181" cy="3866657"/>
          </a:xfrm>
          <a:prstGeom prst="rect">
            <a:avLst/>
          </a:prstGeom>
        </p:spPr>
      </p:pic>
    </p:spTree>
    <p:extLst>
      <p:ext uri="{BB962C8B-B14F-4D97-AF65-F5344CB8AC3E}">
        <p14:creationId xmlns:p14="http://schemas.microsoft.com/office/powerpoint/2010/main" val="280602996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8FE2A6-BC03-B1C7-BC0E-95CE6E6A3101}"/>
              </a:ext>
            </a:extLst>
          </p:cNvPr>
          <p:cNvSpPr>
            <a:spLocks noGrp="1"/>
          </p:cNvSpPr>
          <p:nvPr>
            <p:ph type="title"/>
          </p:nvPr>
        </p:nvSpPr>
        <p:spPr>
          <a:xfrm>
            <a:off x="554804" y="199089"/>
            <a:ext cx="5580489" cy="587400"/>
          </a:xfrm>
        </p:spPr>
        <p:txBody>
          <a:bodyPr/>
          <a:lstStyle/>
          <a:p>
            <a:r>
              <a:rPr lang="en-US" dirty="0"/>
              <a:t>Edit/ Update Doctor Details</a:t>
            </a:r>
          </a:p>
        </p:txBody>
      </p:sp>
      <p:pic>
        <p:nvPicPr>
          <p:cNvPr id="5" name="Picture 4">
            <a:extLst>
              <a:ext uri="{FF2B5EF4-FFF2-40B4-BE49-F238E27FC236}">
                <a16:creationId xmlns:a16="http://schemas.microsoft.com/office/drawing/2014/main" id="{229BEA59-1927-3F54-CFCF-A8C14AE85B6B}"/>
              </a:ext>
            </a:extLst>
          </p:cNvPr>
          <p:cNvPicPr>
            <a:picLocks noChangeAspect="1"/>
          </p:cNvPicPr>
          <p:nvPr/>
        </p:nvPicPr>
        <p:blipFill>
          <a:blip r:embed="rId2"/>
          <a:stretch>
            <a:fillRect/>
          </a:stretch>
        </p:blipFill>
        <p:spPr>
          <a:xfrm>
            <a:off x="1736331" y="949481"/>
            <a:ext cx="5873285" cy="3707537"/>
          </a:xfrm>
          <a:prstGeom prst="rect">
            <a:avLst/>
          </a:prstGeom>
        </p:spPr>
      </p:pic>
    </p:spTree>
    <p:extLst>
      <p:ext uri="{BB962C8B-B14F-4D97-AF65-F5344CB8AC3E}">
        <p14:creationId xmlns:p14="http://schemas.microsoft.com/office/powerpoint/2010/main" val="121519295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1E925B-ECC3-B624-A4BE-1E20766350FD}"/>
              </a:ext>
            </a:extLst>
          </p:cNvPr>
          <p:cNvSpPr>
            <a:spLocks noGrp="1"/>
          </p:cNvSpPr>
          <p:nvPr>
            <p:ph type="title"/>
          </p:nvPr>
        </p:nvSpPr>
        <p:spPr>
          <a:xfrm>
            <a:off x="629825" y="245322"/>
            <a:ext cx="4817100" cy="587400"/>
          </a:xfrm>
        </p:spPr>
        <p:txBody>
          <a:bodyPr/>
          <a:lstStyle/>
          <a:p>
            <a:r>
              <a:rPr lang="en-US" dirty="0"/>
              <a:t>View Doctor Information</a:t>
            </a:r>
          </a:p>
        </p:txBody>
      </p:sp>
      <p:pic>
        <p:nvPicPr>
          <p:cNvPr id="5" name="Picture 4">
            <a:extLst>
              <a:ext uri="{FF2B5EF4-FFF2-40B4-BE49-F238E27FC236}">
                <a16:creationId xmlns:a16="http://schemas.microsoft.com/office/drawing/2014/main" id="{5FC61CDE-CD74-1C55-AEE6-9608E87476A0}"/>
              </a:ext>
            </a:extLst>
          </p:cNvPr>
          <p:cNvPicPr>
            <a:picLocks noChangeAspect="1"/>
          </p:cNvPicPr>
          <p:nvPr/>
        </p:nvPicPr>
        <p:blipFill>
          <a:blip r:embed="rId2"/>
          <a:stretch>
            <a:fillRect/>
          </a:stretch>
        </p:blipFill>
        <p:spPr>
          <a:xfrm>
            <a:off x="1782566" y="872109"/>
            <a:ext cx="5936053" cy="3754462"/>
          </a:xfrm>
          <a:prstGeom prst="rect">
            <a:avLst/>
          </a:prstGeom>
        </p:spPr>
      </p:pic>
    </p:spTree>
    <p:extLst>
      <p:ext uri="{BB962C8B-B14F-4D97-AF65-F5344CB8AC3E}">
        <p14:creationId xmlns:p14="http://schemas.microsoft.com/office/powerpoint/2010/main" val="191083465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FEEBB9-1D75-14E8-169A-7D5200EAEC4C}"/>
              </a:ext>
            </a:extLst>
          </p:cNvPr>
          <p:cNvSpPr>
            <a:spLocks noGrp="1"/>
          </p:cNvSpPr>
          <p:nvPr>
            <p:ph type="title"/>
          </p:nvPr>
        </p:nvSpPr>
        <p:spPr>
          <a:xfrm>
            <a:off x="537357" y="260733"/>
            <a:ext cx="4817100" cy="587400"/>
          </a:xfrm>
        </p:spPr>
        <p:txBody>
          <a:bodyPr/>
          <a:lstStyle/>
          <a:p>
            <a:r>
              <a:rPr lang="en-US" dirty="0"/>
              <a:t>Doctor Work Area</a:t>
            </a:r>
          </a:p>
        </p:txBody>
      </p:sp>
      <p:pic>
        <p:nvPicPr>
          <p:cNvPr id="5" name="Picture 4">
            <a:extLst>
              <a:ext uri="{FF2B5EF4-FFF2-40B4-BE49-F238E27FC236}">
                <a16:creationId xmlns:a16="http://schemas.microsoft.com/office/drawing/2014/main" id="{4A754DF0-4BBD-07F0-FDE7-6D01E117DB3D}"/>
              </a:ext>
            </a:extLst>
          </p:cNvPr>
          <p:cNvPicPr>
            <a:picLocks noChangeAspect="1"/>
          </p:cNvPicPr>
          <p:nvPr/>
        </p:nvPicPr>
        <p:blipFill>
          <a:blip r:embed="rId2"/>
          <a:stretch>
            <a:fillRect/>
          </a:stretch>
        </p:blipFill>
        <p:spPr>
          <a:xfrm>
            <a:off x="1726650" y="894132"/>
            <a:ext cx="6127943" cy="3696577"/>
          </a:xfrm>
          <a:prstGeom prst="rect">
            <a:avLst/>
          </a:prstGeom>
        </p:spPr>
      </p:pic>
    </p:spTree>
    <p:extLst>
      <p:ext uri="{BB962C8B-B14F-4D97-AF65-F5344CB8AC3E}">
        <p14:creationId xmlns:p14="http://schemas.microsoft.com/office/powerpoint/2010/main" val="423600704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455C2C-0542-00A8-7ACD-8E3BBCEBD31B}"/>
              </a:ext>
            </a:extLst>
          </p:cNvPr>
          <p:cNvSpPr>
            <a:spLocks noGrp="1"/>
          </p:cNvSpPr>
          <p:nvPr>
            <p:ph type="title"/>
          </p:nvPr>
        </p:nvSpPr>
        <p:spPr>
          <a:xfrm>
            <a:off x="650373" y="281282"/>
            <a:ext cx="4817100" cy="587400"/>
          </a:xfrm>
        </p:spPr>
        <p:txBody>
          <a:bodyPr/>
          <a:lstStyle/>
          <a:p>
            <a:r>
              <a:rPr lang="en-US" dirty="0"/>
              <a:t>Add Donor Details</a:t>
            </a:r>
          </a:p>
        </p:txBody>
      </p:sp>
      <p:pic>
        <p:nvPicPr>
          <p:cNvPr id="5" name="Picture 4">
            <a:extLst>
              <a:ext uri="{FF2B5EF4-FFF2-40B4-BE49-F238E27FC236}">
                <a16:creationId xmlns:a16="http://schemas.microsoft.com/office/drawing/2014/main" id="{7A8D96EC-E457-41E3-CF7B-060ACCBBCC42}"/>
              </a:ext>
            </a:extLst>
          </p:cNvPr>
          <p:cNvPicPr>
            <a:picLocks noChangeAspect="1"/>
          </p:cNvPicPr>
          <p:nvPr/>
        </p:nvPicPr>
        <p:blipFill>
          <a:blip r:embed="rId2"/>
          <a:stretch>
            <a:fillRect/>
          </a:stretch>
        </p:blipFill>
        <p:spPr>
          <a:xfrm>
            <a:off x="1797977" y="806151"/>
            <a:ext cx="5743211" cy="3914825"/>
          </a:xfrm>
          <a:prstGeom prst="rect">
            <a:avLst/>
          </a:prstGeom>
        </p:spPr>
      </p:pic>
    </p:spTree>
    <p:extLst>
      <p:ext uri="{BB962C8B-B14F-4D97-AF65-F5344CB8AC3E}">
        <p14:creationId xmlns:p14="http://schemas.microsoft.com/office/powerpoint/2010/main" val="313642055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8FE5F60-2D66-75E0-202C-60C2AB9E498E}"/>
              </a:ext>
            </a:extLst>
          </p:cNvPr>
          <p:cNvSpPr>
            <a:spLocks noGrp="1"/>
          </p:cNvSpPr>
          <p:nvPr>
            <p:ph type="subTitle" idx="1"/>
          </p:nvPr>
        </p:nvSpPr>
        <p:spPr/>
        <p:txBody>
          <a:bodyPr/>
          <a:lstStyle/>
          <a:p>
            <a:endParaRPr lang="en-US" dirty="0"/>
          </a:p>
        </p:txBody>
      </p:sp>
      <p:sp>
        <p:nvSpPr>
          <p:cNvPr id="3" name="Title 2">
            <a:extLst>
              <a:ext uri="{FF2B5EF4-FFF2-40B4-BE49-F238E27FC236}">
                <a16:creationId xmlns:a16="http://schemas.microsoft.com/office/drawing/2014/main" id="{1D3D7149-B715-465D-46BB-7A5DB3924F4A}"/>
              </a:ext>
            </a:extLst>
          </p:cNvPr>
          <p:cNvSpPr>
            <a:spLocks noGrp="1"/>
          </p:cNvSpPr>
          <p:nvPr>
            <p:ph type="title"/>
          </p:nvPr>
        </p:nvSpPr>
        <p:spPr>
          <a:xfrm>
            <a:off x="783937" y="333704"/>
            <a:ext cx="4817100" cy="587400"/>
          </a:xfrm>
        </p:spPr>
        <p:txBody>
          <a:bodyPr/>
          <a:lstStyle/>
          <a:p>
            <a:r>
              <a:rPr lang="en-US" dirty="0"/>
              <a:t>Donor Records</a:t>
            </a:r>
            <a:br>
              <a:rPr lang="en-US" dirty="0"/>
            </a:br>
            <a:endParaRPr lang="en-US" dirty="0"/>
          </a:p>
        </p:txBody>
      </p:sp>
      <p:pic>
        <p:nvPicPr>
          <p:cNvPr id="5" name="Picture 4">
            <a:extLst>
              <a:ext uri="{FF2B5EF4-FFF2-40B4-BE49-F238E27FC236}">
                <a16:creationId xmlns:a16="http://schemas.microsoft.com/office/drawing/2014/main" id="{71FB8E10-795E-73A0-013E-3D771751DC7E}"/>
              </a:ext>
            </a:extLst>
          </p:cNvPr>
          <p:cNvPicPr>
            <a:picLocks noChangeAspect="1"/>
          </p:cNvPicPr>
          <p:nvPr/>
        </p:nvPicPr>
        <p:blipFill>
          <a:blip r:embed="rId2"/>
          <a:stretch>
            <a:fillRect/>
          </a:stretch>
        </p:blipFill>
        <p:spPr>
          <a:xfrm>
            <a:off x="1500614" y="958678"/>
            <a:ext cx="6142772" cy="3441834"/>
          </a:xfrm>
          <a:prstGeom prst="rect">
            <a:avLst/>
          </a:prstGeom>
        </p:spPr>
      </p:pic>
    </p:spTree>
    <p:extLst>
      <p:ext uri="{BB962C8B-B14F-4D97-AF65-F5344CB8AC3E}">
        <p14:creationId xmlns:p14="http://schemas.microsoft.com/office/powerpoint/2010/main" val="241453618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975969-6EC7-5709-2857-474EB7D4537B}"/>
              </a:ext>
            </a:extLst>
          </p:cNvPr>
          <p:cNvSpPr>
            <a:spLocks noGrp="1"/>
          </p:cNvSpPr>
          <p:nvPr>
            <p:ph type="title"/>
          </p:nvPr>
        </p:nvSpPr>
        <p:spPr>
          <a:xfrm>
            <a:off x="712018" y="255596"/>
            <a:ext cx="4817100" cy="587400"/>
          </a:xfrm>
        </p:spPr>
        <p:txBody>
          <a:bodyPr/>
          <a:lstStyle/>
          <a:p>
            <a:r>
              <a:rPr lang="en-US" dirty="0"/>
              <a:t>Edit Donor Records</a:t>
            </a:r>
          </a:p>
        </p:txBody>
      </p:sp>
      <p:pic>
        <p:nvPicPr>
          <p:cNvPr id="5" name="Picture 4">
            <a:extLst>
              <a:ext uri="{FF2B5EF4-FFF2-40B4-BE49-F238E27FC236}">
                <a16:creationId xmlns:a16="http://schemas.microsoft.com/office/drawing/2014/main" id="{6528259C-35D5-9E47-1D86-DF47511325D5}"/>
              </a:ext>
            </a:extLst>
          </p:cNvPr>
          <p:cNvPicPr>
            <a:picLocks noChangeAspect="1"/>
          </p:cNvPicPr>
          <p:nvPr/>
        </p:nvPicPr>
        <p:blipFill>
          <a:blip r:embed="rId2"/>
          <a:stretch>
            <a:fillRect/>
          </a:stretch>
        </p:blipFill>
        <p:spPr>
          <a:xfrm>
            <a:off x="1649003" y="989176"/>
            <a:ext cx="6141804" cy="3637742"/>
          </a:xfrm>
          <a:prstGeom prst="rect">
            <a:avLst/>
          </a:prstGeom>
        </p:spPr>
      </p:pic>
    </p:spTree>
    <p:extLst>
      <p:ext uri="{BB962C8B-B14F-4D97-AF65-F5344CB8AC3E}">
        <p14:creationId xmlns:p14="http://schemas.microsoft.com/office/powerpoint/2010/main" val="201087539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861865-D076-B919-B526-675C34DF8EE2}"/>
              </a:ext>
            </a:extLst>
          </p:cNvPr>
          <p:cNvSpPr>
            <a:spLocks noGrp="1"/>
          </p:cNvSpPr>
          <p:nvPr>
            <p:ph type="title"/>
          </p:nvPr>
        </p:nvSpPr>
        <p:spPr>
          <a:xfrm>
            <a:off x="581393" y="199089"/>
            <a:ext cx="4817100" cy="587400"/>
          </a:xfrm>
        </p:spPr>
        <p:txBody>
          <a:bodyPr/>
          <a:lstStyle/>
          <a:p>
            <a:r>
              <a:rPr lang="en-US" dirty="0"/>
              <a:t>View Donor Details</a:t>
            </a:r>
          </a:p>
        </p:txBody>
      </p:sp>
      <p:pic>
        <p:nvPicPr>
          <p:cNvPr id="5" name="Picture 4">
            <a:extLst>
              <a:ext uri="{FF2B5EF4-FFF2-40B4-BE49-F238E27FC236}">
                <a16:creationId xmlns:a16="http://schemas.microsoft.com/office/drawing/2014/main" id="{6D0369B5-2F66-35F5-8E62-56481E8DEC17}"/>
              </a:ext>
            </a:extLst>
          </p:cNvPr>
          <p:cNvPicPr>
            <a:picLocks noChangeAspect="1"/>
          </p:cNvPicPr>
          <p:nvPr/>
        </p:nvPicPr>
        <p:blipFill>
          <a:blip r:embed="rId2"/>
          <a:stretch>
            <a:fillRect/>
          </a:stretch>
        </p:blipFill>
        <p:spPr>
          <a:xfrm>
            <a:off x="1618180" y="1060640"/>
            <a:ext cx="5789487" cy="3361705"/>
          </a:xfrm>
          <a:prstGeom prst="rect">
            <a:avLst/>
          </a:prstGeom>
        </p:spPr>
      </p:pic>
    </p:spTree>
    <p:extLst>
      <p:ext uri="{BB962C8B-B14F-4D97-AF65-F5344CB8AC3E}">
        <p14:creationId xmlns:p14="http://schemas.microsoft.com/office/powerpoint/2010/main" val="276297777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39177435">
            <a:hlinkClick r:id="" action="ppaction://media"/>
            <a:extLst>
              <a:ext uri="{FF2B5EF4-FFF2-40B4-BE49-F238E27FC236}">
                <a16:creationId xmlns:a16="http://schemas.microsoft.com/office/drawing/2014/main" id="{D932FD34-ACC5-DF2A-4B0F-5BDAE03A15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79960" cy="5163728"/>
          </a:xfrm>
          <a:prstGeom prst="rect">
            <a:avLst/>
          </a:prstGeom>
        </p:spPr>
      </p:pic>
    </p:spTree>
    <p:extLst>
      <p:ext uri="{BB962C8B-B14F-4D97-AF65-F5344CB8AC3E}">
        <p14:creationId xmlns:p14="http://schemas.microsoft.com/office/powerpoint/2010/main" val="144833418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1052D8-BCDD-E1DD-6016-815ED73FA052}"/>
              </a:ext>
            </a:extLst>
          </p:cNvPr>
          <p:cNvSpPr>
            <a:spLocks noGrp="1"/>
          </p:cNvSpPr>
          <p:nvPr>
            <p:ph type="title"/>
          </p:nvPr>
        </p:nvSpPr>
        <p:spPr>
          <a:xfrm>
            <a:off x="712018" y="224773"/>
            <a:ext cx="4817100" cy="587400"/>
          </a:xfrm>
        </p:spPr>
        <p:txBody>
          <a:bodyPr/>
          <a:lstStyle/>
          <a:p>
            <a:r>
              <a:rPr lang="en-US" dirty="0"/>
              <a:t>Hospital Login</a:t>
            </a:r>
          </a:p>
        </p:txBody>
      </p:sp>
      <p:pic>
        <p:nvPicPr>
          <p:cNvPr id="5" name="Picture 4">
            <a:extLst>
              <a:ext uri="{FF2B5EF4-FFF2-40B4-BE49-F238E27FC236}">
                <a16:creationId xmlns:a16="http://schemas.microsoft.com/office/drawing/2014/main" id="{C0AFE1A4-88E5-4E23-9808-E8AAA8450178}"/>
              </a:ext>
            </a:extLst>
          </p:cNvPr>
          <p:cNvPicPr>
            <a:picLocks noChangeAspect="1"/>
          </p:cNvPicPr>
          <p:nvPr/>
        </p:nvPicPr>
        <p:blipFill>
          <a:blip r:embed="rId2"/>
          <a:stretch>
            <a:fillRect/>
          </a:stretch>
        </p:blipFill>
        <p:spPr>
          <a:xfrm>
            <a:off x="1903821" y="993959"/>
            <a:ext cx="5880832" cy="3685106"/>
          </a:xfrm>
          <a:prstGeom prst="rect">
            <a:avLst/>
          </a:prstGeom>
        </p:spPr>
      </p:pic>
    </p:spTree>
    <p:extLst>
      <p:ext uri="{BB962C8B-B14F-4D97-AF65-F5344CB8AC3E}">
        <p14:creationId xmlns:p14="http://schemas.microsoft.com/office/powerpoint/2010/main" val="233900811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8B2390-78A7-405F-30CA-69EC084FA116}"/>
              </a:ext>
            </a:extLst>
          </p:cNvPr>
          <p:cNvSpPr>
            <a:spLocks noGrp="1"/>
          </p:cNvSpPr>
          <p:nvPr>
            <p:ph type="title"/>
          </p:nvPr>
        </p:nvSpPr>
        <p:spPr>
          <a:xfrm>
            <a:off x="665785" y="224774"/>
            <a:ext cx="4817100" cy="587400"/>
          </a:xfrm>
        </p:spPr>
        <p:txBody>
          <a:bodyPr/>
          <a:lstStyle/>
          <a:p>
            <a:r>
              <a:rPr lang="en-US" dirty="0"/>
              <a:t>Hospital Main Page</a:t>
            </a:r>
          </a:p>
        </p:txBody>
      </p:sp>
      <p:pic>
        <p:nvPicPr>
          <p:cNvPr id="5" name="Picture 4">
            <a:extLst>
              <a:ext uri="{FF2B5EF4-FFF2-40B4-BE49-F238E27FC236}">
                <a16:creationId xmlns:a16="http://schemas.microsoft.com/office/drawing/2014/main" id="{C4B5BBD4-DF51-3868-F2FD-BF17F0FDF5D2}"/>
              </a:ext>
            </a:extLst>
          </p:cNvPr>
          <p:cNvPicPr>
            <a:picLocks noChangeAspect="1"/>
          </p:cNvPicPr>
          <p:nvPr/>
        </p:nvPicPr>
        <p:blipFill>
          <a:blip r:embed="rId2"/>
          <a:stretch>
            <a:fillRect/>
          </a:stretch>
        </p:blipFill>
        <p:spPr>
          <a:xfrm>
            <a:off x="1713751" y="927775"/>
            <a:ext cx="5108753" cy="3287950"/>
          </a:xfrm>
          <a:prstGeom prst="rect">
            <a:avLst/>
          </a:prstGeom>
        </p:spPr>
      </p:pic>
    </p:spTree>
    <p:extLst>
      <p:ext uri="{BB962C8B-B14F-4D97-AF65-F5344CB8AC3E}">
        <p14:creationId xmlns:p14="http://schemas.microsoft.com/office/powerpoint/2010/main" val="189745355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DB5FA6-E337-C48F-1C46-F4BC71941324}"/>
              </a:ext>
            </a:extLst>
          </p:cNvPr>
          <p:cNvSpPr>
            <a:spLocks noGrp="1"/>
          </p:cNvSpPr>
          <p:nvPr>
            <p:ph type="title"/>
          </p:nvPr>
        </p:nvSpPr>
        <p:spPr>
          <a:xfrm>
            <a:off x="593865" y="204225"/>
            <a:ext cx="4817100" cy="587400"/>
          </a:xfrm>
        </p:spPr>
        <p:txBody>
          <a:bodyPr/>
          <a:lstStyle/>
          <a:p>
            <a:r>
              <a:rPr lang="en-US" dirty="0"/>
              <a:t>Admit Patient</a:t>
            </a:r>
          </a:p>
        </p:txBody>
      </p:sp>
      <p:pic>
        <p:nvPicPr>
          <p:cNvPr id="5" name="Picture 4">
            <a:extLst>
              <a:ext uri="{FF2B5EF4-FFF2-40B4-BE49-F238E27FC236}">
                <a16:creationId xmlns:a16="http://schemas.microsoft.com/office/drawing/2014/main" id="{EB9E4AE4-180B-7C17-B89F-105BDD088DED}"/>
              </a:ext>
            </a:extLst>
          </p:cNvPr>
          <p:cNvPicPr>
            <a:picLocks noChangeAspect="1"/>
          </p:cNvPicPr>
          <p:nvPr/>
        </p:nvPicPr>
        <p:blipFill>
          <a:blip r:embed="rId2"/>
          <a:stretch>
            <a:fillRect/>
          </a:stretch>
        </p:blipFill>
        <p:spPr>
          <a:xfrm>
            <a:off x="1582220" y="924672"/>
            <a:ext cx="6372464" cy="3675837"/>
          </a:xfrm>
          <a:prstGeom prst="rect">
            <a:avLst/>
          </a:prstGeom>
        </p:spPr>
      </p:pic>
    </p:spTree>
    <p:extLst>
      <p:ext uri="{BB962C8B-B14F-4D97-AF65-F5344CB8AC3E}">
        <p14:creationId xmlns:p14="http://schemas.microsoft.com/office/powerpoint/2010/main" val="343206726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4C4E48-7CAB-C710-A95E-E7DB31D3557F}"/>
              </a:ext>
            </a:extLst>
          </p:cNvPr>
          <p:cNvSpPr>
            <a:spLocks noGrp="1"/>
          </p:cNvSpPr>
          <p:nvPr>
            <p:ph type="title"/>
          </p:nvPr>
        </p:nvSpPr>
        <p:spPr>
          <a:xfrm>
            <a:off x="683231" y="265870"/>
            <a:ext cx="5775698" cy="587400"/>
          </a:xfrm>
        </p:spPr>
        <p:txBody>
          <a:bodyPr/>
          <a:lstStyle/>
          <a:p>
            <a:r>
              <a:rPr lang="en-US" dirty="0"/>
              <a:t>Patient Record Dashboard</a:t>
            </a:r>
          </a:p>
        </p:txBody>
      </p:sp>
      <p:pic>
        <p:nvPicPr>
          <p:cNvPr id="5" name="Picture 4">
            <a:extLst>
              <a:ext uri="{FF2B5EF4-FFF2-40B4-BE49-F238E27FC236}">
                <a16:creationId xmlns:a16="http://schemas.microsoft.com/office/drawing/2014/main" id="{ED9CCD11-8802-AC62-8052-8F996C5E88FA}"/>
              </a:ext>
            </a:extLst>
          </p:cNvPr>
          <p:cNvPicPr>
            <a:picLocks noChangeAspect="1"/>
          </p:cNvPicPr>
          <p:nvPr/>
        </p:nvPicPr>
        <p:blipFill>
          <a:blip r:embed="rId2"/>
          <a:stretch>
            <a:fillRect/>
          </a:stretch>
        </p:blipFill>
        <p:spPr>
          <a:xfrm>
            <a:off x="1351050" y="981900"/>
            <a:ext cx="7063967" cy="3508536"/>
          </a:xfrm>
          <a:prstGeom prst="rect">
            <a:avLst/>
          </a:prstGeom>
        </p:spPr>
      </p:pic>
    </p:spTree>
    <p:extLst>
      <p:ext uri="{BB962C8B-B14F-4D97-AF65-F5344CB8AC3E}">
        <p14:creationId xmlns:p14="http://schemas.microsoft.com/office/powerpoint/2010/main" val="365055029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0CF0C2-5BD5-0B38-82C4-9807647593A5}"/>
              </a:ext>
            </a:extLst>
          </p:cNvPr>
          <p:cNvSpPr>
            <a:spLocks noGrp="1"/>
          </p:cNvSpPr>
          <p:nvPr>
            <p:ph type="title"/>
          </p:nvPr>
        </p:nvSpPr>
        <p:spPr>
          <a:xfrm>
            <a:off x="932913" y="327515"/>
            <a:ext cx="4817100" cy="587400"/>
          </a:xfrm>
        </p:spPr>
        <p:txBody>
          <a:bodyPr/>
          <a:lstStyle/>
          <a:p>
            <a:r>
              <a:rPr lang="en-US" dirty="0"/>
              <a:t>Edit Patient Record</a:t>
            </a:r>
          </a:p>
        </p:txBody>
      </p:sp>
      <p:pic>
        <p:nvPicPr>
          <p:cNvPr id="5" name="Picture 4">
            <a:extLst>
              <a:ext uri="{FF2B5EF4-FFF2-40B4-BE49-F238E27FC236}">
                <a16:creationId xmlns:a16="http://schemas.microsoft.com/office/drawing/2014/main" id="{D940B4E3-90B3-48A6-72CE-2A557EE19BD3}"/>
              </a:ext>
            </a:extLst>
          </p:cNvPr>
          <p:cNvPicPr>
            <a:picLocks noChangeAspect="1"/>
          </p:cNvPicPr>
          <p:nvPr/>
        </p:nvPicPr>
        <p:blipFill>
          <a:blip r:embed="rId2"/>
          <a:stretch>
            <a:fillRect/>
          </a:stretch>
        </p:blipFill>
        <p:spPr>
          <a:xfrm>
            <a:off x="1844211" y="914915"/>
            <a:ext cx="6014367" cy="3761039"/>
          </a:xfrm>
          <a:prstGeom prst="rect">
            <a:avLst/>
          </a:prstGeom>
        </p:spPr>
      </p:pic>
    </p:spTree>
    <p:extLst>
      <p:ext uri="{BB962C8B-B14F-4D97-AF65-F5344CB8AC3E}">
        <p14:creationId xmlns:p14="http://schemas.microsoft.com/office/powerpoint/2010/main" val="258509698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4BF8CC-2101-A74D-5220-F6CE56E516D2}"/>
              </a:ext>
            </a:extLst>
          </p:cNvPr>
          <p:cNvSpPr>
            <a:spLocks noGrp="1"/>
          </p:cNvSpPr>
          <p:nvPr>
            <p:ph type="title"/>
          </p:nvPr>
        </p:nvSpPr>
        <p:spPr>
          <a:xfrm>
            <a:off x="491123" y="163128"/>
            <a:ext cx="4817100" cy="587400"/>
          </a:xfrm>
        </p:spPr>
        <p:txBody>
          <a:bodyPr/>
          <a:lstStyle/>
          <a:p>
            <a:r>
              <a:rPr lang="en-US" dirty="0"/>
              <a:t>View Patient Details</a:t>
            </a:r>
          </a:p>
        </p:txBody>
      </p:sp>
      <p:pic>
        <p:nvPicPr>
          <p:cNvPr id="5" name="Picture 4">
            <a:extLst>
              <a:ext uri="{FF2B5EF4-FFF2-40B4-BE49-F238E27FC236}">
                <a16:creationId xmlns:a16="http://schemas.microsoft.com/office/drawing/2014/main" id="{13497404-AA80-28DE-F52A-C8C58809B9E0}"/>
              </a:ext>
            </a:extLst>
          </p:cNvPr>
          <p:cNvPicPr>
            <a:picLocks noChangeAspect="1"/>
          </p:cNvPicPr>
          <p:nvPr/>
        </p:nvPicPr>
        <p:blipFill>
          <a:blip r:embed="rId2"/>
          <a:stretch>
            <a:fillRect/>
          </a:stretch>
        </p:blipFill>
        <p:spPr>
          <a:xfrm>
            <a:off x="1654139" y="750529"/>
            <a:ext cx="6072149" cy="3811198"/>
          </a:xfrm>
          <a:prstGeom prst="rect">
            <a:avLst/>
          </a:prstGeom>
        </p:spPr>
      </p:pic>
    </p:spTree>
    <p:extLst>
      <p:ext uri="{BB962C8B-B14F-4D97-AF65-F5344CB8AC3E}">
        <p14:creationId xmlns:p14="http://schemas.microsoft.com/office/powerpoint/2010/main" val="366681276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FEFBE0-86EE-EC4B-4658-81211A7B97E2}"/>
              </a:ext>
            </a:extLst>
          </p:cNvPr>
          <p:cNvSpPr>
            <a:spLocks noGrp="1"/>
          </p:cNvSpPr>
          <p:nvPr>
            <p:ph type="title"/>
          </p:nvPr>
        </p:nvSpPr>
        <p:spPr>
          <a:xfrm>
            <a:off x="732566" y="312104"/>
            <a:ext cx="4817100" cy="587400"/>
          </a:xfrm>
        </p:spPr>
        <p:txBody>
          <a:bodyPr/>
          <a:lstStyle/>
          <a:p>
            <a:r>
              <a:rPr lang="en-US" dirty="0"/>
              <a:t>Disaster Recovery Login</a:t>
            </a:r>
          </a:p>
        </p:txBody>
      </p:sp>
      <p:pic>
        <p:nvPicPr>
          <p:cNvPr id="5" name="Picture 4">
            <a:extLst>
              <a:ext uri="{FF2B5EF4-FFF2-40B4-BE49-F238E27FC236}">
                <a16:creationId xmlns:a16="http://schemas.microsoft.com/office/drawing/2014/main" id="{35F99B13-02D8-B2D4-A681-0574F36ABF4A}"/>
              </a:ext>
            </a:extLst>
          </p:cNvPr>
          <p:cNvPicPr>
            <a:picLocks noChangeAspect="1"/>
          </p:cNvPicPr>
          <p:nvPr/>
        </p:nvPicPr>
        <p:blipFill>
          <a:blip r:embed="rId2"/>
          <a:stretch>
            <a:fillRect/>
          </a:stretch>
        </p:blipFill>
        <p:spPr>
          <a:xfrm>
            <a:off x="1772292" y="1037690"/>
            <a:ext cx="5812026" cy="3334136"/>
          </a:xfrm>
          <a:prstGeom prst="rect">
            <a:avLst/>
          </a:prstGeom>
        </p:spPr>
      </p:pic>
    </p:spTree>
    <p:extLst>
      <p:ext uri="{BB962C8B-B14F-4D97-AF65-F5344CB8AC3E}">
        <p14:creationId xmlns:p14="http://schemas.microsoft.com/office/powerpoint/2010/main" val="187954093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BCFC1B-C4DF-324D-41D8-569A32C9B832}"/>
              </a:ext>
            </a:extLst>
          </p:cNvPr>
          <p:cNvSpPr>
            <a:spLocks noGrp="1"/>
          </p:cNvSpPr>
          <p:nvPr>
            <p:ph type="title"/>
          </p:nvPr>
        </p:nvSpPr>
        <p:spPr>
          <a:xfrm>
            <a:off x="542494" y="204225"/>
            <a:ext cx="4817100" cy="587400"/>
          </a:xfrm>
        </p:spPr>
        <p:txBody>
          <a:bodyPr/>
          <a:lstStyle/>
          <a:p>
            <a:r>
              <a:rPr lang="en-US" dirty="0"/>
              <a:t>Managed by Admin</a:t>
            </a:r>
          </a:p>
        </p:txBody>
      </p:sp>
      <p:pic>
        <p:nvPicPr>
          <p:cNvPr id="5" name="Picture 4">
            <a:extLst>
              <a:ext uri="{FF2B5EF4-FFF2-40B4-BE49-F238E27FC236}">
                <a16:creationId xmlns:a16="http://schemas.microsoft.com/office/drawing/2014/main" id="{AF9951D1-355D-F95E-56E0-888963ACE6BC}"/>
              </a:ext>
            </a:extLst>
          </p:cNvPr>
          <p:cNvPicPr>
            <a:picLocks noChangeAspect="1"/>
          </p:cNvPicPr>
          <p:nvPr/>
        </p:nvPicPr>
        <p:blipFill>
          <a:blip r:embed="rId2"/>
          <a:stretch>
            <a:fillRect/>
          </a:stretch>
        </p:blipFill>
        <p:spPr>
          <a:xfrm>
            <a:off x="1649002" y="995219"/>
            <a:ext cx="5755770" cy="3516420"/>
          </a:xfrm>
          <a:prstGeom prst="rect">
            <a:avLst/>
          </a:prstGeom>
        </p:spPr>
      </p:pic>
    </p:spTree>
    <p:extLst>
      <p:ext uri="{BB962C8B-B14F-4D97-AF65-F5344CB8AC3E}">
        <p14:creationId xmlns:p14="http://schemas.microsoft.com/office/powerpoint/2010/main" val="143392766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605B7-D58D-8BC8-0338-E00B12F0C2E6}"/>
              </a:ext>
            </a:extLst>
          </p:cNvPr>
          <p:cNvSpPr>
            <a:spLocks noGrp="1"/>
          </p:cNvSpPr>
          <p:nvPr>
            <p:ph type="title"/>
          </p:nvPr>
        </p:nvSpPr>
        <p:spPr>
          <a:xfrm>
            <a:off x="475712" y="193951"/>
            <a:ext cx="4817100" cy="587400"/>
          </a:xfrm>
        </p:spPr>
        <p:txBody>
          <a:bodyPr/>
          <a:lstStyle/>
          <a:p>
            <a:r>
              <a:rPr lang="en-US" dirty="0"/>
              <a:t>Fund Raise Request</a:t>
            </a:r>
          </a:p>
        </p:txBody>
      </p:sp>
      <p:pic>
        <p:nvPicPr>
          <p:cNvPr id="5" name="Picture 4">
            <a:extLst>
              <a:ext uri="{FF2B5EF4-FFF2-40B4-BE49-F238E27FC236}">
                <a16:creationId xmlns:a16="http://schemas.microsoft.com/office/drawing/2014/main" id="{052F5957-F791-E1DF-AF8F-AF6A985F7419}"/>
              </a:ext>
            </a:extLst>
          </p:cNvPr>
          <p:cNvPicPr>
            <a:picLocks noChangeAspect="1"/>
          </p:cNvPicPr>
          <p:nvPr/>
        </p:nvPicPr>
        <p:blipFill>
          <a:blip r:embed="rId2"/>
          <a:stretch>
            <a:fillRect/>
          </a:stretch>
        </p:blipFill>
        <p:spPr>
          <a:xfrm>
            <a:off x="1982913" y="994726"/>
            <a:ext cx="5481576" cy="3154048"/>
          </a:xfrm>
          <a:prstGeom prst="rect">
            <a:avLst/>
          </a:prstGeom>
        </p:spPr>
      </p:pic>
    </p:spTree>
    <p:extLst>
      <p:ext uri="{BB962C8B-B14F-4D97-AF65-F5344CB8AC3E}">
        <p14:creationId xmlns:p14="http://schemas.microsoft.com/office/powerpoint/2010/main" val="352607529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7B7047-DE92-E705-263B-BB112CED4A97}"/>
              </a:ext>
            </a:extLst>
          </p:cNvPr>
          <p:cNvSpPr>
            <a:spLocks noGrp="1"/>
          </p:cNvSpPr>
          <p:nvPr>
            <p:ph type="title"/>
          </p:nvPr>
        </p:nvSpPr>
        <p:spPr>
          <a:xfrm>
            <a:off x="331874" y="142580"/>
            <a:ext cx="4817100" cy="587400"/>
          </a:xfrm>
        </p:spPr>
        <p:txBody>
          <a:bodyPr/>
          <a:lstStyle/>
          <a:p>
            <a:r>
              <a:rPr lang="en-US" dirty="0"/>
              <a:t>Fundraiser Work area</a:t>
            </a:r>
          </a:p>
        </p:txBody>
      </p:sp>
      <p:pic>
        <p:nvPicPr>
          <p:cNvPr id="5" name="Picture 4">
            <a:extLst>
              <a:ext uri="{FF2B5EF4-FFF2-40B4-BE49-F238E27FC236}">
                <a16:creationId xmlns:a16="http://schemas.microsoft.com/office/drawing/2014/main" id="{61CA6730-CF42-A622-6D97-C76C8556A3A8}"/>
              </a:ext>
            </a:extLst>
          </p:cNvPr>
          <p:cNvPicPr>
            <a:picLocks noChangeAspect="1"/>
          </p:cNvPicPr>
          <p:nvPr/>
        </p:nvPicPr>
        <p:blipFill>
          <a:blip r:embed="rId2"/>
          <a:stretch>
            <a:fillRect/>
          </a:stretch>
        </p:blipFill>
        <p:spPr>
          <a:xfrm>
            <a:off x="1664412" y="843287"/>
            <a:ext cx="5537143" cy="3456926"/>
          </a:xfrm>
          <a:prstGeom prst="rect">
            <a:avLst/>
          </a:prstGeom>
        </p:spPr>
      </p:pic>
    </p:spTree>
    <p:extLst>
      <p:ext uri="{BB962C8B-B14F-4D97-AF65-F5344CB8AC3E}">
        <p14:creationId xmlns:p14="http://schemas.microsoft.com/office/powerpoint/2010/main" val="125857767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37"/>
          <p:cNvSpPr txBox="1">
            <a:spLocks noGrp="1"/>
          </p:cNvSpPr>
          <p:nvPr>
            <p:ph type="title"/>
          </p:nvPr>
        </p:nvSpPr>
        <p:spPr>
          <a:xfrm>
            <a:off x="713225" y="1804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Contents </a:t>
            </a:r>
            <a:endParaRPr dirty="0"/>
          </a:p>
        </p:txBody>
      </p:sp>
      <p:graphicFrame>
        <p:nvGraphicFramePr>
          <p:cNvPr id="955" name="Google Shape;955;p37"/>
          <p:cNvGraphicFramePr/>
          <p:nvPr>
            <p:extLst>
              <p:ext uri="{D42A27DB-BD31-4B8C-83A1-F6EECF244321}">
                <p14:modId xmlns:p14="http://schemas.microsoft.com/office/powerpoint/2010/main" val="3570828071"/>
              </p:ext>
            </p:extLst>
          </p:nvPr>
        </p:nvGraphicFramePr>
        <p:xfrm>
          <a:off x="851926" y="753125"/>
          <a:ext cx="7710775" cy="3566000"/>
        </p:xfrm>
        <a:graphic>
          <a:graphicData uri="http://schemas.openxmlformats.org/drawingml/2006/table">
            <a:tbl>
              <a:tblPr>
                <a:noFill/>
                <a:tableStyleId>{56BD6C90-8608-4764-90D8-9AD57635FD9F}</a:tableStyleId>
              </a:tblPr>
              <a:tblGrid>
                <a:gridCol w="2425800">
                  <a:extLst>
                    <a:ext uri="{9D8B030D-6E8A-4147-A177-3AD203B41FA5}">
                      <a16:colId xmlns:a16="http://schemas.microsoft.com/office/drawing/2014/main" val="20000"/>
                    </a:ext>
                  </a:extLst>
                </a:gridCol>
                <a:gridCol w="5284975">
                  <a:extLst>
                    <a:ext uri="{9D8B030D-6E8A-4147-A177-3AD203B41FA5}">
                      <a16:colId xmlns:a16="http://schemas.microsoft.com/office/drawing/2014/main" val="20001"/>
                    </a:ext>
                  </a:extLst>
                </a:gridCol>
              </a:tblGrid>
              <a:tr h="350500">
                <a:tc>
                  <a:txBody>
                    <a:bodyPr/>
                    <a:lstStyle/>
                    <a:p>
                      <a:pPr marL="0" lvl="0" indent="0" algn="ctr" rtl="0">
                        <a:lnSpc>
                          <a:spcPct val="200000"/>
                        </a:lnSpc>
                        <a:spcBef>
                          <a:spcPts val="0"/>
                        </a:spcBef>
                        <a:spcAft>
                          <a:spcPts val="0"/>
                        </a:spcAft>
                        <a:buNone/>
                      </a:pPr>
                      <a:r>
                        <a:rPr lang="en" sz="1100" b="1" u="sng" dirty="0">
                          <a:solidFill>
                            <a:schemeClr val="dk1"/>
                          </a:solidFill>
                          <a:latin typeface="DM Sans"/>
                          <a:ea typeface="DM Sans"/>
                          <a:cs typeface="DM Sans"/>
                          <a:sym typeface="DM Sans"/>
                        </a:rPr>
                        <a:t>Problem Statement</a:t>
                      </a:r>
                      <a:endParaRPr sz="1100" b="1" dirty="0">
                        <a:solidFill>
                          <a:schemeClr val="dk1"/>
                        </a:solidFill>
                        <a:latin typeface="DM Sans"/>
                        <a:ea typeface="DM Sans"/>
                        <a:cs typeface="DM Sans"/>
                        <a:sym typeface="DM Sa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000" dirty="0">
                          <a:solidFill>
                            <a:schemeClr val="dk1"/>
                          </a:solidFill>
                          <a:latin typeface="DM Sans"/>
                          <a:ea typeface="DM Sans"/>
                          <a:cs typeface="DM Sans"/>
                          <a:sym typeface="DM Sans"/>
                        </a:rPr>
                        <a:t>Developing efficient and resilient systems for disaster response and healthcare management to ensure timely, effective care and resource allocation in crisis situations.</a:t>
                      </a:r>
                      <a:endParaRPr sz="1000" dirty="0">
                        <a:solidFill>
                          <a:schemeClr val="dk1"/>
                        </a:solidFill>
                        <a:latin typeface="DM Sans"/>
                        <a:ea typeface="DM Sans"/>
                        <a:cs typeface="DM Sans"/>
                        <a:sym typeface="DM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ctr" rtl="0">
                        <a:spcBef>
                          <a:spcPts val="0"/>
                        </a:spcBef>
                        <a:spcAft>
                          <a:spcPts val="0"/>
                        </a:spcAft>
                        <a:buNone/>
                      </a:pPr>
                      <a:r>
                        <a:rPr lang="en-US" sz="1100" b="1" dirty="0">
                          <a:solidFill>
                            <a:schemeClr val="dk1"/>
                          </a:solidFill>
                          <a:latin typeface="DM Sans"/>
                          <a:ea typeface="DM Sans"/>
                          <a:cs typeface="DM Sans"/>
                          <a:sym typeface="DM Sans"/>
                        </a:rPr>
                        <a:t>Introduction</a:t>
                      </a:r>
                      <a:endParaRPr sz="1100" b="1" dirty="0">
                        <a:solidFill>
                          <a:schemeClr val="dk1"/>
                        </a:solidFill>
                        <a:latin typeface="DM Sans"/>
                        <a:ea typeface="DM Sans"/>
                        <a:cs typeface="DM Sans"/>
                        <a:sym typeface="DM Sa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000" dirty="0">
                          <a:solidFill>
                            <a:schemeClr val="dk1"/>
                          </a:solidFill>
                          <a:latin typeface="DM Sans"/>
                          <a:ea typeface="DM Sans"/>
                          <a:cs typeface="DM Sans"/>
                          <a:sym typeface="DM Sans"/>
                        </a:rPr>
                        <a:t>The increasing frequency and severity of global disasters and health crises underscore the critical need for effective disaster and healthcare management, ensuring swift, coordinated responses to save lives and maintain health systems' integrity.</a:t>
                      </a:r>
                      <a:endParaRPr sz="1000" dirty="0">
                        <a:solidFill>
                          <a:schemeClr val="dk1"/>
                        </a:solidFill>
                        <a:latin typeface="DM Sans"/>
                        <a:ea typeface="DM Sans"/>
                        <a:cs typeface="DM Sans"/>
                        <a:sym typeface="DM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ctr" rtl="0">
                        <a:spcBef>
                          <a:spcPts val="0"/>
                        </a:spcBef>
                        <a:spcAft>
                          <a:spcPts val="0"/>
                        </a:spcAft>
                        <a:buNone/>
                      </a:pPr>
                      <a:r>
                        <a:rPr lang="en-US" sz="1100" b="1" u="sng" dirty="0">
                          <a:solidFill>
                            <a:schemeClr val="dk1"/>
                          </a:solidFill>
                          <a:latin typeface="DM Sans"/>
                          <a:ea typeface="DM Sans"/>
                          <a:cs typeface="DM Sans"/>
                          <a:sym typeface="DM Sans"/>
                        </a:rPr>
                        <a:t>Objective of the System</a:t>
                      </a:r>
                      <a:endParaRPr lang="en-US" sz="1100" b="1" dirty="0">
                        <a:solidFill>
                          <a:schemeClr val="dk1"/>
                        </a:solidFill>
                        <a:latin typeface="DM Sans"/>
                        <a:ea typeface="DM Sans"/>
                        <a:cs typeface="DM Sans"/>
                        <a:sym typeface="DM Sa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000" dirty="0">
                          <a:solidFill>
                            <a:schemeClr val="dk1"/>
                          </a:solidFill>
                          <a:latin typeface="DM Sans"/>
                          <a:ea typeface="DM Sans"/>
                          <a:cs typeface="DM Sans"/>
                          <a:sym typeface="DM Sans"/>
                        </a:rPr>
                        <a:t>The primary objective of this system is to provide a rapid, coordinated, and effective response to disasters and health emergencies, ensuring the optimal allocation of resources, timely medical care, and the minimization of loss of life and long-term health impacts.</a:t>
                      </a:r>
                      <a:endParaRPr sz="1000" dirty="0">
                        <a:solidFill>
                          <a:schemeClr val="dk1"/>
                        </a:solidFill>
                        <a:latin typeface="DM Sans"/>
                        <a:ea typeface="DM Sans"/>
                        <a:cs typeface="DM Sans"/>
                        <a:sym typeface="DM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 sz="1100" b="1" u="sng" dirty="0">
                          <a:solidFill>
                            <a:schemeClr val="dk1"/>
                          </a:solidFill>
                          <a:latin typeface="DM Sans"/>
                          <a:ea typeface="DM Sans"/>
                          <a:cs typeface="DM Sans"/>
                          <a:sym typeface="DM Sans"/>
                        </a:rPr>
                        <a:t>Roles and Enterprises</a:t>
                      </a:r>
                      <a:endParaRPr sz="1100" b="1" dirty="0">
                        <a:solidFill>
                          <a:schemeClr val="dk1"/>
                        </a:solidFill>
                        <a:latin typeface="DM Sans"/>
                        <a:ea typeface="DM Sans"/>
                        <a:cs typeface="DM Sans"/>
                        <a:sym typeface="DM Sa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1000" dirty="0">
                          <a:solidFill>
                            <a:schemeClr val="dk1"/>
                          </a:solidFill>
                          <a:latin typeface="DM Sans"/>
                          <a:ea typeface="DM Sans"/>
                          <a:cs typeface="DM Sans"/>
                          <a:sym typeface="DM Sans"/>
                        </a:rPr>
                        <a:t>All the roles and enterprises are mentioned in the upcoming slides.</a:t>
                      </a:r>
                      <a:endParaRPr sz="1000" dirty="0">
                        <a:solidFill>
                          <a:schemeClr val="dk1"/>
                        </a:solidFill>
                        <a:latin typeface="DM Sans"/>
                        <a:ea typeface="DM Sans"/>
                        <a:cs typeface="DM Sans"/>
                        <a:sym typeface="DM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ctr" rtl="0">
                        <a:spcBef>
                          <a:spcPts val="0"/>
                        </a:spcBef>
                        <a:spcAft>
                          <a:spcPts val="0"/>
                        </a:spcAft>
                        <a:buNone/>
                      </a:pPr>
                      <a:r>
                        <a:rPr lang="en" sz="1100" b="1" u="sng" dirty="0">
                          <a:solidFill>
                            <a:schemeClr val="dk1"/>
                          </a:solidFill>
                          <a:latin typeface="DM Sans"/>
                          <a:ea typeface="DM Sans"/>
                          <a:cs typeface="DM Sans"/>
                          <a:sym typeface="DM Sans"/>
                        </a:rPr>
                        <a:t>User Interface</a:t>
                      </a:r>
                      <a:endParaRPr sz="1100" b="1" dirty="0">
                        <a:solidFill>
                          <a:schemeClr val="dk1"/>
                        </a:solidFill>
                        <a:latin typeface="DM Sans"/>
                        <a:ea typeface="DM Sans"/>
                        <a:cs typeface="DM Sans"/>
                        <a:sym typeface="DM Sa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DM Sans"/>
                          <a:ea typeface="DM Sans"/>
                          <a:cs typeface="DM Sans"/>
                          <a:sym typeface="DM Sans"/>
                        </a:rPr>
                        <a:t>All the User Interfaces are attached with screenshots.</a:t>
                      </a:r>
                      <a:endParaRPr sz="1000" dirty="0">
                        <a:solidFill>
                          <a:schemeClr val="dk1"/>
                        </a:solidFill>
                        <a:latin typeface="DM Sans"/>
                        <a:ea typeface="DM Sans"/>
                        <a:cs typeface="DM Sans"/>
                        <a:sym typeface="DM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ctr" rtl="0">
                        <a:spcBef>
                          <a:spcPts val="0"/>
                        </a:spcBef>
                        <a:spcAft>
                          <a:spcPts val="0"/>
                        </a:spcAft>
                        <a:buNone/>
                      </a:pPr>
                      <a:r>
                        <a:rPr lang="en" sz="1100" dirty="0">
                          <a:solidFill>
                            <a:schemeClr val="dk1"/>
                          </a:solidFill>
                          <a:latin typeface="DM Sans Medium"/>
                          <a:ea typeface="DM Sans Medium"/>
                          <a:cs typeface="DM Sans Medium"/>
                          <a:sym typeface="DM Sans Medium"/>
                        </a:rPr>
                        <a:t>Result</a:t>
                      </a:r>
                      <a:endParaRPr sz="1100" dirty="0">
                        <a:solidFill>
                          <a:schemeClr val="dk1"/>
                        </a:solidFill>
                        <a:latin typeface="DM Sans Medium"/>
                        <a:ea typeface="DM Sans Medium"/>
                        <a:cs typeface="DM Sans Medium"/>
                        <a:sym typeface="DM Sans Medium"/>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1600"/>
                        </a:spcAft>
                        <a:buNone/>
                      </a:pPr>
                      <a:r>
                        <a:rPr lang="en-US" sz="1000" b="0" dirty="0">
                          <a:solidFill>
                            <a:schemeClr val="dk1"/>
                          </a:solidFill>
                          <a:latin typeface="DM Sans"/>
                          <a:ea typeface="DM Sans"/>
                          <a:cs typeface="DM Sans"/>
                          <a:sym typeface="DM Sans"/>
                        </a:rPr>
                        <a:t>The system has demonstrated improved response times, efficient resource utilization, and a significant reduction in mortality and morbidity rates during disasters and health crises, indicating a robust and effective disaster and healthcare management approach.</a:t>
                      </a:r>
                      <a:endParaRPr sz="1000" b="0" dirty="0">
                        <a:solidFill>
                          <a:schemeClr val="dk1"/>
                        </a:solidFill>
                        <a:latin typeface="DM Sans"/>
                        <a:ea typeface="DM Sans"/>
                        <a:cs typeface="DM Sans"/>
                        <a:sym typeface="DM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451345-9B58-6094-BEC5-0B9323024CE6}"/>
              </a:ext>
            </a:extLst>
          </p:cNvPr>
          <p:cNvSpPr>
            <a:spLocks noGrp="1"/>
          </p:cNvSpPr>
          <p:nvPr>
            <p:ph type="title"/>
          </p:nvPr>
        </p:nvSpPr>
        <p:spPr>
          <a:xfrm>
            <a:off x="614413" y="173403"/>
            <a:ext cx="4817100" cy="587400"/>
          </a:xfrm>
        </p:spPr>
        <p:txBody>
          <a:bodyPr/>
          <a:lstStyle/>
          <a:p>
            <a:r>
              <a:rPr lang="en-US" dirty="0"/>
              <a:t>View members in Teams</a:t>
            </a:r>
          </a:p>
        </p:txBody>
      </p:sp>
      <p:pic>
        <p:nvPicPr>
          <p:cNvPr id="5" name="Picture 4">
            <a:extLst>
              <a:ext uri="{FF2B5EF4-FFF2-40B4-BE49-F238E27FC236}">
                <a16:creationId xmlns:a16="http://schemas.microsoft.com/office/drawing/2014/main" id="{556DC7BE-A029-FFD5-B288-32CF5D7F9A55}"/>
              </a:ext>
            </a:extLst>
          </p:cNvPr>
          <p:cNvPicPr>
            <a:picLocks noChangeAspect="1"/>
          </p:cNvPicPr>
          <p:nvPr/>
        </p:nvPicPr>
        <p:blipFill>
          <a:blip r:embed="rId2"/>
          <a:stretch>
            <a:fillRect/>
          </a:stretch>
        </p:blipFill>
        <p:spPr>
          <a:xfrm>
            <a:off x="1515438" y="760803"/>
            <a:ext cx="6551830" cy="3838963"/>
          </a:xfrm>
          <a:prstGeom prst="rect">
            <a:avLst/>
          </a:prstGeom>
        </p:spPr>
      </p:pic>
    </p:spTree>
    <p:extLst>
      <p:ext uri="{BB962C8B-B14F-4D97-AF65-F5344CB8AC3E}">
        <p14:creationId xmlns:p14="http://schemas.microsoft.com/office/powerpoint/2010/main" val="186564062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CB5F89-1932-14A6-7A87-4A5F06CEEA90}"/>
              </a:ext>
            </a:extLst>
          </p:cNvPr>
          <p:cNvSpPr>
            <a:spLocks noGrp="1"/>
          </p:cNvSpPr>
          <p:nvPr>
            <p:ph type="title"/>
          </p:nvPr>
        </p:nvSpPr>
        <p:spPr>
          <a:xfrm>
            <a:off x="563042" y="147717"/>
            <a:ext cx="4817100" cy="587400"/>
          </a:xfrm>
        </p:spPr>
        <p:txBody>
          <a:bodyPr/>
          <a:lstStyle/>
          <a:p>
            <a:r>
              <a:rPr lang="en-US" dirty="0"/>
              <a:t>Manage Members</a:t>
            </a:r>
          </a:p>
        </p:txBody>
      </p:sp>
      <p:pic>
        <p:nvPicPr>
          <p:cNvPr id="5" name="Picture 4">
            <a:extLst>
              <a:ext uri="{FF2B5EF4-FFF2-40B4-BE49-F238E27FC236}">
                <a16:creationId xmlns:a16="http://schemas.microsoft.com/office/drawing/2014/main" id="{6F698D42-E7AC-EE56-6512-A44E2D4187EC}"/>
              </a:ext>
            </a:extLst>
          </p:cNvPr>
          <p:cNvPicPr>
            <a:picLocks noChangeAspect="1"/>
          </p:cNvPicPr>
          <p:nvPr/>
        </p:nvPicPr>
        <p:blipFill>
          <a:blip r:embed="rId2"/>
          <a:stretch>
            <a:fillRect/>
          </a:stretch>
        </p:blipFill>
        <p:spPr>
          <a:xfrm>
            <a:off x="1710647" y="735117"/>
            <a:ext cx="6179906" cy="3862441"/>
          </a:xfrm>
          <a:prstGeom prst="rect">
            <a:avLst/>
          </a:prstGeom>
        </p:spPr>
      </p:pic>
    </p:spTree>
    <p:extLst>
      <p:ext uri="{BB962C8B-B14F-4D97-AF65-F5344CB8AC3E}">
        <p14:creationId xmlns:p14="http://schemas.microsoft.com/office/powerpoint/2010/main" val="376755832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49518F-6CF6-3672-7463-356A8B27A07A}"/>
              </a:ext>
            </a:extLst>
          </p:cNvPr>
          <p:cNvSpPr>
            <a:spLocks noGrp="1"/>
          </p:cNvSpPr>
          <p:nvPr>
            <p:ph type="title"/>
          </p:nvPr>
        </p:nvSpPr>
        <p:spPr>
          <a:xfrm>
            <a:off x="624688" y="204225"/>
            <a:ext cx="4817100" cy="587400"/>
          </a:xfrm>
        </p:spPr>
        <p:txBody>
          <a:bodyPr/>
          <a:lstStyle/>
          <a:p>
            <a:r>
              <a:rPr lang="en-US" dirty="0"/>
              <a:t>Volunteer Dashboard</a:t>
            </a:r>
          </a:p>
        </p:txBody>
      </p:sp>
      <p:pic>
        <p:nvPicPr>
          <p:cNvPr id="5" name="Picture 4">
            <a:extLst>
              <a:ext uri="{FF2B5EF4-FFF2-40B4-BE49-F238E27FC236}">
                <a16:creationId xmlns:a16="http://schemas.microsoft.com/office/drawing/2014/main" id="{62290C71-48B6-6622-9A18-D5EA497AF402}"/>
              </a:ext>
            </a:extLst>
          </p:cNvPr>
          <p:cNvPicPr>
            <a:picLocks noChangeAspect="1"/>
          </p:cNvPicPr>
          <p:nvPr/>
        </p:nvPicPr>
        <p:blipFill>
          <a:blip r:embed="rId2"/>
          <a:stretch>
            <a:fillRect/>
          </a:stretch>
        </p:blipFill>
        <p:spPr>
          <a:xfrm>
            <a:off x="1517988" y="744764"/>
            <a:ext cx="6108024" cy="3807971"/>
          </a:xfrm>
          <a:prstGeom prst="rect">
            <a:avLst/>
          </a:prstGeom>
        </p:spPr>
      </p:pic>
    </p:spTree>
    <p:extLst>
      <p:ext uri="{BB962C8B-B14F-4D97-AF65-F5344CB8AC3E}">
        <p14:creationId xmlns:p14="http://schemas.microsoft.com/office/powerpoint/2010/main" val="353244043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C9D838-A434-19C5-A864-5A642FCCE884}"/>
              </a:ext>
            </a:extLst>
          </p:cNvPr>
          <p:cNvSpPr>
            <a:spLocks noGrp="1"/>
          </p:cNvSpPr>
          <p:nvPr>
            <p:ph type="title"/>
          </p:nvPr>
        </p:nvSpPr>
        <p:spPr>
          <a:xfrm>
            <a:off x="599002" y="286419"/>
            <a:ext cx="4817100" cy="587400"/>
          </a:xfrm>
        </p:spPr>
        <p:txBody>
          <a:bodyPr/>
          <a:lstStyle/>
          <a:p>
            <a:r>
              <a:rPr lang="en-US" dirty="0"/>
              <a:t>Make a Donation</a:t>
            </a:r>
          </a:p>
        </p:txBody>
      </p:sp>
      <p:pic>
        <p:nvPicPr>
          <p:cNvPr id="5" name="Picture 4">
            <a:extLst>
              <a:ext uri="{FF2B5EF4-FFF2-40B4-BE49-F238E27FC236}">
                <a16:creationId xmlns:a16="http://schemas.microsoft.com/office/drawing/2014/main" id="{355128AD-C9DA-3FBC-CB08-1404CBEF1645}"/>
              </a:ext>
            </a:extLst>
          </p:cNvPr>
          <p:cNvPicPr>
            <a:picLocks noChangeAspect="1"/>
          </p:cNvPicPr>
          <p:nvPr/>
        </p:nvPicPr>
        <p:blipFill>
          <a:blip r:embed="rId2"/>
          <a:stretch>
            <a:fillRect/>
          </a:stretch>
        </p:blipFill>
        <p:spPr>
          <a:xfrm>
            <a:off x="1833936" y="917613"/>
            <a:ext cx="6337841" cy="3608154"/>
          </a:xfrm>
          <a:prstGeom prst="rect">
            <a:avLst/>
          </a:prstGeom>
        </p:spPr>
      </p:pic>
    </p:spTree>
    <p:extLst>
      <p:ext uri="{BB962C8B-B14F-4D97-AF65-F5344CB8AC3E}">
        <p14:creationId xmlns:p14="http://schemas.microsoft.com/office/powerpoint/2010/main" val="403215354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DF586F-8090-9A2D-3B55-C3F71B5C3B11}"/>
              </a:ext>
            </a:extLst>
          </p:cNvPr>
          <p:cNvSpPr>
            <a:spLocks noGrp="1"/>
          </p:cNvSpPr>
          <p:nvPr>
            <p:ph type="title"/>
          </p:nvPr>
        </p:nvSpPr>
        <p:spPr>
          <a:xfrm>
            <a:off x="444890" y="224774"/>
            <a:ext cx="4817100" cy="587400"/>
          </a:xfrm>
        </p:spPr>
        <p:txBody>
          <a:bodyPr/>
          <a:lstStyle/>
          <a:p>
            <a:r>
              <a:rPr lang="en-US" dirty="0"/>
              <a:t>Student Home Page</a:t>
            </a:r>
          </a:p>
        </p:txBody>
      </p:sp>
      <p:pic>
        <p:nvPicPr>
          <p:cNvPr id="5" name="Picture 4">
            <a:extLst>
              <a:ext uri="{FF2B5EF4-FFF2-40B4-BE49-F238E27FC236}">
                <a16:creationId xmlns:a16="http://schemas.microsoft.com/office/drawing/2014/main" id="{0EDDCA19-A329-BEC5-8F8F-A7BDC2A51E3B}"/>
              </a:ext>
            </a:extLst>
          </p:cNvPr>
          <p:cNvPicPr>
            <a:picLocks noChangeAspect="1"/>
          </p:cNvPicPr>
          <p:nvPr/>
        </p:nvPicPr>
        <p:blipFill>
          <a:blip r:embed="rId2"/>
          <a:stretch>
            <a:fillRect/>
          </a:stretch>
        </p:blipFill>
        <p:spPr>
          <a:xfrm>
            <a:off x="2039420" y="775477"/>
            <a:ext cx="5214135" cy="3756285"/>
          </a:xfrm>
          <a:prstGeom prst="rect">
            <a:avLst/>
          </a:prstGeom>
        </p:spPr>
      </p:pic>
    </p:spTree>
    <p:extLst>
      <p:ext uri="{BB962C8B-B14F-4D97-AF65-F5344CB8AC3E}">
        <p14:creationId xmlns:p14="http://schemas.microsoft.com/office/powerpoint/2010/main" val="74050238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96F68-E9E0-481C-95CA-6BB4CE62B58F}"/>
              </a:ext>
            </a:extLst>
          </p:cNvPr>
          <p:cNvSpPr>
            <a:spLocks noGrp="1"/>
          </p:cNvSpPr>
          <p:nvPr>
            <p:ph type="title"/>
          </p:nvPr>
        </p:nvSpPr>
        <p:spPr>
          <a:xfrm>
            <a:off x="516809" y="127169"/>
            <a:ext cx="4817100" cy="587400"/>
          </a:xfrm>
        </p:spPr>
        <p:txBody>
          <a:bodyPr/>
          <a:lstStyle/>
          <a:p>
            <a:r>
              <a:rPr lang="en-US" dirty="0"/>
              <a:t>Customer </a:t>
            </a:r>
            <a:r>
              <a:rPr lang="en-US" dirty="0" err="1"/>
              <a:t>Workarea</a:t>
            </a:r>
            <a:endParaRPr lang="en-US" dirty="0"/>
          </a:p>
        </p:txBody>
      </p:sp>
      <p:pic>
        <p:nvPicPr>
          <p:cNvPr id="5" name="Picture 4">
            <a:extLst>
              <a:ext uri="{FF2B5EF4-FFF2-40B4-BE49-F238E27FC236}">
                <a16:creationId xmlns:a16="http://schemas.microsoft.com/office/drawing/2014/main" id="{D8505550-F57F-C173-A5EC-6B772024BBD9}"/>
              </a:ext>
            </a:extLst>
          </p:cNvPr>
          <p:cNvPicPr>
            <a:picLocks noChangeAspect="1"/>
          </p:cNvPicPr>
          <p:nvPr/>
        </p:nvPicPr>
        <p:blipFill>
          <a:blip r:embed="rId2"/>
          <a:stretch>
            <a:fillRect/>
          </a:stretch>
        </p:blipFill>
        <p:spPr>
          <a:xfrm>
            <a:off x="1674687" y="894477"/>
            <a:ext cx="5414482" cy="3388022"/>
          </a:xfrm>
          <a:prstGeom prst="rect">
            <a:avLst/>
          </a:prstGeom>
        </p:spPr>
      </p:pic>
    </p:spTree>
    <p:extLst>
      <p:ext uri="{BB962C8B-B14F-4D97-AF65-F5344CB8AC3E}">
        <p14:creationId xmlns:p14="http://schemas.microsoft.com/office/powerpoint/2010/main" val="64832828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9C9FC7-B01F-0BBA-0331-F981E42BCD35}"/>
              </a:ext>
            </a:extLst>
          </p:cNvPr>
          <p:cNvSpPr>
            <a:spLocks noGrp="1"/>
          </p:cNvSpPr>
          <p:nvPr>
            <p:ph type="title"/>
          </p:nvPr>
        </p:nvSpPr>
        <p:spPr>
          <a:xfrm>
            <a:off x="521946" y="188814"/>
            <a:ext cx="4817100" cy="587400"/>
          </a:xfrm>
        </p:spPr>
        <p:txBody>
          <a:bodyPr/>
          <a:lstStyle/>
          <a:p>
            <a:r>
              <a:rPr lang="en-US" dirty="0" err="1"/>
              <a:t>Workarea</a:t>
            </a:r>
            <a:endParaRPr lang="en-US" dirty="0"/>
          </a:p>
        </p:txBody>
      </p:sp>
      <p:pic>
        <p:nvPicPr>
          <p:cNvPr id="5" name="Picture 4">
            <a:extLst>
              <a:ext uri="{FF2B5EF4-FFF2-40B4-BE49-F238E27FC236}">
                <a16:creationId xmlns:a16="http://schemas.microsoft.com/office/drawing/2014/main" id="{0E8398B4-60BE-0C90-11FE-8E9E78D3F44A}"/>
              </a:ext>
            </a:extLst>
          </p:cNvPr>
          <p:cNvPicPr>
            <a:picLocks noChangeAspect="1"/>
          </p:cNvPicPr>
          <p:nvPr/>
        </p:nvPicPr>
        <p:blipFill>
          <a:blip r:embed="rId2"/>
          <a:stretch>
            <a:fillRect/>
          </a:stretch>
        </p:blipFill>
        <p:spPr>
          <a:xfrm>
            <a:off x="1777429" y="965999"/>
            <a:ext cx="5332330" cy="3047343"/>
          </a:xfrm>
          <a:prstGeom prst="rect">
            <a:avLst/>
          </a:prstGeom>
        </p:spPr>
      </p:pic>
    </p:spTree>
    <p:extLst>
      <p:ext uri="{BB962C8B-B14F-4D97-AF65-F5344CB8AC3E}">
        <p14:creationId xmlns:p14="http://schemas.microsoft.com/office/powerpoint/2010/main" val="17616199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975463-1FCF-6A56-AFCE-184CF5FA754B}"/>
              </a:ext>
            </a:extLst>
          </p:cNvPr>
          <p:cNvSpPr>
            <a:spLocks noGrp="1"/>
          </p:cNvSpPr>
          <p:nvPr>
            <p:ph type="title"/>
          </p:nvPr>
        </p:nvSpPr>
        <p:spPr>
          <a:xfrm>
            <a:off x="573317" y="157992"/>
            <a:ext cx="4817100" cy="587400"/>
          </a:xfrm>
        </p:spPr>
        <p:txBody>
          <a:bodyPr/>
          <a:lstStyle/>
          <a:p>
            <a:r>
              <a:rPr lang="en-US" dirty="0"/>
              <a:t>Home Page</a:t>
            </a:r>
          </a:p>
        </p:txBody>
      </p:sp>
      <p:pic>
        <p:nvPicPr>
          <p:cNvPr id="5" name="Picture 4">
            <a:extLst>
              <a:ext uri="{FF2B5EF4-FFF2-40B4-BE49-F238E27FC236}">
                <a16:creationId xmlns:a16="http://schemas.microsoft.com/office/drawing/2014/main" id="{4255B825-4D4F-B2BE-C2B6-ADF94D8DCB1F}"/>
              </a:ext>
            </a:extLst>
          </p:cNvPr>
          <p:cNvPicPr>
            <a:picLocks noChangeAspect="1"/>
          </p:cNvPicPr>
          <p:nvPr/>
        </p:nvPicPr>
        <p:blipFill>
          <a:blip r:embed="rId2"/>
          <a:stretch>
            <a:fillRect/>
          </a:stretch>
        </p:blipFill>
        <p:spPr>
          <a:xfrm>
            <a:off x="2265451" y="708734"/>
            <a:ext cx="4840651" cy="3935185"/>
          </a:xfrm>
          <a:prstGeom prst="rect">
            <a:avLst/>
          </a:prstGeom>
        </p:spPr>
      </p:pic>
    </p:spTree>
    <p:extLst>
      <p:ext uri="{BB962C8B-B14F-4D97-AF65-F5344CB8AC3E}">
        <p14:creationId xmlns:p14="http://schemas.microsoft.com/office/powerpoint/2010/main" val="107497350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88721-19B4-4ADE-BEAC-37DE9A5A459A}"/>
              </a:ext>
            </a:extLst>
          </p:cNvPr>
          <p:cNvSpPr>
            <a:spLocks noGrp="1"/>
          </p:cNvSpPr>
          <p:nvPr>
            <p:ph type="title"/>
          </p:nvPr>
        </p:nvSpPr>
        <p:spPr>
          <a:xfrm>
            <a:off x="444890" y="86073"/>
            <a:ext cx="4817100" cy="587400"/>
          </a:xfrm>
        </p:spPr>
        <p:txBody>
          <a:bodyPr/>
          <a:lstStyle/>
          <a:p>
            <a:r>
              <a:rPr lang="en-US" dirty="0"/>
              <a:t>Incident Tracker</a:t>
            </a:r>
          </a:p>
        </p:txBody>
      </p:sp>
      <p:pic>
        <p:nvPicPr>
          <p:cNvPr id="5" name="Picture 4">
            <a:extLst>
              <a:ext uri="{FF2B5EF4-FFF2-40B4-BE49-F238E27FC236}">
                <a16:creationId xmlns:a16="http://schemas.microsoft.com/office/drawing/2014/main" id="{A12545CC-E28A-0039-FCA1-357E815AF089}"/>
              </a:ext>
            </a:extLst>
          </p:cNvPr>
          <p:cNvPicPr>
            <a:picLocks noChangeAspect="1"/>
          </p:cNvPicPr>
          <p:nvPr/>
        </p:nvPicPr>
        <p:blipFill>
          <a:blip r:embed="rId2"/>
          <a:stretch>
            <a:fillRect/>
          </a:stretch>
        </p:blipFill>
        <p:spPr>
          <a:xfrm>
            <a:off x="2034284" y="637087"/>
            <a:ext cx="5419618" cy="4001885"/>
          </a:xfrm>
          <a:prstGeom prst="rect">
            <a:avLst/>
          </a:prstGeom>
        </p:spPr>
      </p:pic>
    </p:spTree>
    <p:extLst>
      <p:ext uri="{BB962C8B-B14F-4D97-AF65-F5344CB8AC3E}">
        <p14:creationId xmlns:p14="http://schemas.microsoft.com/office/powerpoint/2010/main" val="360310553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1E50AC-4A25-0BFA-0F85-38791054F95E}"/>
              </a:ext>
            </a:extLst>
          </p:cNvPr>
          <p:cNvSpPr>
            <a:spLocks noGrp="1"/>
          </p:cNvSpPr>
          <p:nvPr>
            <p:ph type="title"/>
          </p:nvPr>
        </p:nvSpPr>
        <p:spPr>
          <a:xfrm>
            <a:off x="747977" y="168265"/>
            <a:ext cx="4817100" cy="587400"/>
          </a:xfrm>
        </p:spPr>
        <p:txBody>
          <a:bodyPr/>
          <a:lstStyle/>
          <a:p>
            <a:r>
              <a:rPr lang="en-US" dirty="0"/>
              <a:t>Fundraise Request</a:t>
            </a:r>
          </a:p>
        </p:txBody>
      </p:sp>
      <p:pic>
        <p:nvPicPr>
          <p:cNvPr id="5" name="Picture 4">
            <a:extLst>
              <a:ext uri="{FF2B5EF4-FFF2-40B4-BE49-F238E27FC236}">
                <a16:creationId xmlns:a16="http://schemas.microsoft.com/office/drawing/2014/main" id="{BB3AC5EC-F621-5776-387D-0F624D5DA9F7}"/>
              </a:ext>
            </a:extLst>
          </p:cNvPr>
          <p:cNvPicPr>
            <a:picLocks noChangeAspect="1"/>
          </p:cNvPicPr>
          <p:nvPr/>
        </p:nvPicPr>
        <p:blipFill>
          <a:blip r:embed="rId2"/>
          <a:stretch>
            <a:fillRect/>
          </a:stretch>
        </p:blipFill>
        <p:spPr>
          <a:xfrm>
            <a:off x="1777444" y="960633"/>
            <a:ext cx="4998362" cy="2807915"/>
          </a:xfrm>
          <a:prstGeom prst="rect">
            <a:avLst/>
          </a:prstGeom>
        </p:spPr>
      </p:pic>
    </p:spTree>
    <p:extLst>
      <p:ext uri="{BB962C8B-B14F-4D97-AF65-F5344CB8AC3E}">
        <p14:creationId xmlns:p14="http://schemas.microsoft.com/office/powerpoint/2010/main" val="100515350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Members</a:t>
            </a:r>
            <a:endParaRPr dirty="0"/>
          </a:p>
        </p:txBody>
      </p:sp>
      <p:sp>
        <p:nvSpPr>
          <p:cNvPr id="967" name="Google Shape;967;p38"/>
          <p:cNvSpPr txBox="1">
            <a:spLocks noGrp="1"/>
          </p:cNvSpPr>
          <p:nvPr>
            <p:ph type="title" idx="5"/>
          </p:nvPr>
        </p:nvSpPr>
        <p:spPr>
          <a:xfrm>
            <a:off x="2151126" y="1698188"/>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968" name="Google Shape;968;p38"/>
          <p:cNvSpPr txBox="1">
            <a:spLocks noGrp="1"/>
          </p:cNvSpPr>
          <p:nvPr>
            <p:ph type="title" idx="6"/>
          </p:nvPr>
        </p:nvSpPr>
        <p:spPr>
          <a:xfrm>
            <a:off x="2151113" y="2961810"/>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969" name="Google Shape;969;p38"/>
          <p:cNvSpPr txBox="1">
            <a:spLocks noGrp="1"/>
          </p:cNvSpPr>
          <p:nvPr>
            <p:ph type="title" idx="7"/>
          </p:nvPr>
        </p:nvSpPr>
        <p:spPr>
          <a:xfrm>
            <a:off x="5383797" y="1698188"/>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970" name="Google Shape;970;p38"/>
          <p:cNvSpPr txBox="1">
            <a:spLocks noGrp="1"/>
          </p:cNvSpPr>
          <p:nvPr>
            <p:ph type="title" idx="8"/>
          </p:nvPr>
        </p:nvSpPr>
        <p:spPr>
          <a:xfrm>
            <a:off x="5383784" y="2961810"/>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971" name="Google Shape;971;p38"/>
          <p:cNvSpPr txBox="1">
            <a:spLocks noGrp="1"/>
          </p:cNvSpPr>
          <p:nvPr>
            <p:ph type="subTitle" idx="9"/>
          </p:nvPr>
        </p:nvSpPr>
        <p:spPr>
          <a:xfrm>
            <a:off x="2885826" y="1698188"/>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Dev Mithunisvar Premraj</a:t>
            </a:r>
            <a:endParaRPr sz="1200" dirty="0"/>
          </a:p>
        </p:txBody>
      </p:sp>
      <p:sp>
        <p:nvSpPr>
          <p:cNvPr id="972" name="Google Shape;972;p38"/>
          <p:cNvSpPr txBox="1">
            <a:spLocks noGrp="1"/>
          </p:cNvSpPr>
          <p:nvPr>
            <p:ph type="subTitle" idx="13"/>
          </p:nvPr>
        </p:nvSpPr>
        <p:spPr>
          <a:xfrm>
            <a:off x="6118497" y="1698188"/>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Aneesh Koka</a:t>
            </a:r>
            <a:endParaRPr sz="1200" dirty="0"/>
          </a:p>
        </p:txBody>
      </p:sp>
      <p:sp>
        <p:nvSpPr>
          <p:cNvPr id="973" name="Google Shape;973;p38"/>
          <p:cNvSpPr txBox="1">
            <a:spLocks noGrp="1"/>
          </p:cNvSpPr>
          <p:nvPr>
            <p:ph type="subTitle" idx="14"/>
          </p:nvPr>
        </p:nvSpPr>
        <p:spPr>
          <a:xfrm>
            <a:off x="2885826" y="2961788"/>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Shushil Girish</a:t>
            </a:r>
            <a:endParaRPr sz="1200" dirty="0"/>
          </a:p>
        </p:txBody>
      </p:sp>
      <p:sp>
        <p:nvSpPr>
          <p:cNvPr id="974" name="Google Shape;974;p38"/>
          <p:cNvSpPr txBox="1">
            <a:spLocks noGrp="1"/>
          </p:cNvSpPr>
          <p:nvPr>
            <p:ph type="subTitle" idx="15"/>
          </p:nvPr>
        </p:nvSpPr>
        <p:spPr>
          <a:xfrm>
            <a:off x="6118497" y="2961788"/>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Pranav Krishna Anand</a:t>
            </a:r>
            <a:endParaRPr sz="1200" dirty="0"/>
          </a:p>
        </p:txBody>
      </p:sp>
      <p:sp>
        <p:nvSpPr>
          <p:cNvPr id="975" name="Google Shape;975;p38"/>
          <p:cNvSpPr/>
          <p:nvPr/>
        </p:nvSpPr>
        <p:spPr>
          <a:xfrm flipH="1">
            <a:off x="5785800" y="4670355"/>
            <a:ext cx="3176875" cy="167625"/>
          </a:xfrm>
          <a:custGeom>
            <a:avLst/>
            <a:gdLst/>
            <a:ahLst/>
            <a:cxnLst/>
            <a:rect l="l" t="t" r="r" b="b"/>
            <a:pathLst>
              <a:path w="127075" h="6705" extrusionOk="0">
                <a:moveTo>
                  <a:pt x="0" y="0"/>
                </a:moveTo>
                <a:lnTo>
                  <a:pt x="63995" y="2626"/>
                </a:lnTo>
                <a:lnTo>
                  <a:pt x="41039" y="6704"/>
                </a:lnTo>
                <a:lnTo>
                  <a:pt x="41039" y="6704"/>
                </a:lnTo>
                <a:lnTo>
                  <a:pt x="127075" y="12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976;p38"/>
          <p:cNvGrpSpPr/>
          <p:nvPr/>
        </p:nvGrpSpPr>
        <p:grpSpPr>
          <a:xfrm>
            <a:off x="287825" y="-200468"/>
            <a:ext cx="1523300" cy="5339725"/>
            <a:chOff x="2521375" y="-177968"/>
            <a:chExt cx="1523300" cy="5339725"/>
          </a:xfrm>
        </p:grpSpPr>
        <p:sp>
          <p:nvSpPr>
            <p:cNvPr id="977" name="Google Shape;977;p38"/>
            <p:cNvSpPr/>
            <p:nvPr/>
          </p:nvSpPr>
          <p:spPr>
            <a:xfrm>
              <a:off x="3480700" y="-177968"/>
              <a:ext cx="477925" cy="5339725"/>
            </a:xfrm>
            <a:custGeom>
              <a:avLst/>
              <a:gdLst/>
              <a:ahLst/>
              <a:cxnLst/>
              <a:rect l="l" t="t" r="r" b="b"/>
              <a:pathLst>
                <a:path w="19117" h="213589" extrusionOk="0">
                  <a:moveTo>
                    <a:pt x="0" y="0"/>
                  </a:moveTo>
                  <a:lnTo>
                    <a:pt x="6963" y="213589"/>
                  </a:lnTo>
                  <a:lnTo>
                    <a:pt x="19117" y="213549"/>
                  </a:lnTo>
                  <a:lnTo>
                    <a:pt x="61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3667175" y="724157"/>
              <a:ext cx="377500" cy="730100"/>
            </a:xfrm>
            <a:custGeom>
              <a:avLst/>
              <a:gdLst/>
              <a:ahLst/>
              <a:cxnLst/>
              <a:rect l="l" t="t" r="r" b="b"/>
              <a:pathLst>
                <a:path w="15100" h="29204" extrusionOk="0">
                  <a:moveTo>
                    <a:pt x="15099" y="1"/>
                  </a:moveTo>
                  <a:lnTo>
                    <a:pt x="11360" y="737"/>
                  </a:lnTo>
                  <a:lnTo>
                    <a:pt x="1" y="18043"/>
                  </a:lnTo>
                  <a:lnTo>
                    <a:pt x="856" y="29203"/>
                  </a:lnTo>
                  <a:lnTo>
                    <a:pt x="150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806425" y="2694032"/>
              <a:ext cx="203425" cy="562000"/>
            </a:xfrm>
            <a:custGeom>
              <a:avLst/>
              <a:gdLst/>
              <a:ahLst/>
              <a:cxnLst/>
              <a:rect l="l" t="t" r="r" b="b"/>
              <a:pathLst>
                <a:path w="8137" h="22480" extrusionOk="0">
                  <a:moveTo>
                    <a:pt x="7421" y="1"/>
                  </a:moveTo>
                  <a:lnTo>
                    <a:pt x="1" y="13249"/>
                  </a:lnTo>
                  <a:lnTo>
                    <a:pt x="856" y="22480"/>
                  </a:lnTo>
                  <a:lnTo>
                    <a:pt x="8137" y="2129"/>
                  </a:lnTo>
                  <a:lnTo>
                    <a:pt x="7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545350" y="297957"/>
              <a:ext cx="443125" cy="466025"/>
            </a:xfrm>
            <a:custGeom>
              <a:avLst/>
              <a:gdLst/>
              <a:ahLst/>
              <a:cxnLst/>
              <a:rect l="l" t="t" r="r" b="b"/>
              <a:pathLst>
                <a:path w="17725" h="18641" extrusionOk="0">
                  <a:moveTo>
                    <a:pt x="17724" y="1"/>
                  </a:moveTo>
                  <a:lnTo>
                    <a:pt x="4038" y="9907"/>
                  </a:lnTo>
                  <a:lnTo>
                    <a:pt x="0" y="18640"/>
                  </a:lnTo>
                  <a:lnTo>
                    <a:pt x="17287" y="2189"/>
                  </a:lnTo>
                  <a:lnTo>
                    <a:pt x="177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415550" y="4380457"/>
              <a:ext cx="372500" cy="459050"/>
            </a:xfrm>
            <a:custGeom>
              <a:avLst/>
              <a:gdLst/>
              <a:ahLst/>
              <a:cxnLst/>
              <a:rect l="l" t="t" r="r" b="b"/>
              <a:pathLst>
                <a:path w="14900" h="18362" extrusionOk="0">
                  <a:moveTo>
                    <a:pt x="1910" y="0"/>
                  </a:moveTo>
                  <a:lnTo>
                    <a:pt x="0" y="756"/>
                  </a:lnTo>
                  <a:lnTo>
                    <a:pt x="14900" y="18361"/>
                  </a:lnTo>
                  <a:lnTo>
                    <a:pt x="13627" y="12354"/>
                  </a:lnTo>
                  <a:lnTo>
                    <a:pt x="1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270825" y="1244857"/>
              <a:ext cx="318300" cy="482925"/>
            </a:xfrm>
            <a:custGeom>
              <a:avLst/>
              <a:gdLst/>
              <a:ahLst/>
              <a:cxnLst/>
              <a:rect l="l" t="t" r="r" b="b"/>
              <a:pathLst>
                <a:path w="12732" h="19317" extrusionOk="0">
                  <a:moveTo>
                    <a:pt x="1711" y="0"/>
                  </a:moveTo>
                  <a:lnTo>
                    <a:pt x="0" y="2010"/>
                  </a:lnTo>
                  <a:lnTo>
                    <a:pt x="12732" y="19316"/>
                  </a:lnTo>
                  <a:lnTo>
                    <a:pt x="11797" y="9231"/>
                  </a:lnTo>
                  <a:lnTo>
                    <a:pt x="17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791500" y="2747257"/>
              <a:ext cx="218350" cy="469000"/>
            </a:xfrm>
            <a:custGeom>
              <a:avLst/>
              <a:gdLst/>
              <a:ahLst/>
              <a:cxnLst/>
              <a:rect l="l" t="t" r="r" b="b"/>
              <a:pathLst>
                <a:path w="8734" h="18760" extrusionOk="0">
                  <a:moveTo>
                    <a:pt x="8734" y="0"/>
                  </a:moveTo>
                  <a:lnTo>
                    <a:pt x="2706" y="13985"/>
                  </a:lnTo>
                  <a:lnTo>
                    <a:pt x="2169" y="13169"/>
                  </a:lnTo>
                  <a:lnTo>
                    <a:pt x="1" y="18043"/>
                  </a:lnTo>
                  <a:lnTo>
                    <a:pt x="2070" y="18759"/>
                  </a:lnTo>
                  <a:lnTo>
                    <a:pt x="8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3270825" y="1295082"/>
              <a:ext cx="299400" cy="367550"/>
            </a:xfrm>
            <a:custGeom>
              <a:avLst/>
              <a:gdLst/>
              <a:ahLst/>
              <a:cxnLst/>
              <a:rect l="l" t="t" r="r" b="b"/>
              <a:pathLst>
                <a:path w="11976" h="14702" extrusionOk="0">
                  <a:moveTo>
                    <a:pt x="0" y="1"/>
                  </a:moveTo>
                  <a:lnTo>
                    <a:pt x="10802" y="14701"/>
                  </a:lnTo>
                  <a:lnTo>
                    <a:pt x="9569" y="12195"/>
                  </a:lnTo>
                  <a:lnTo>
                    <a:pt x="11976" y="1241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2521375" y="-177968"/>
              <a:ext cx="786775" cy="5339725"/>
            </a:xfrm>
            <a:custGeom>
              <a:avLst/>
              <a:gdLst/>
              <a:ahLst/>
              <a:cxnLst/>
              <a:rect l="l" t="t" r="r" b="b"/>
              <a:pathLst>
                <a:path w="31471" h="213589" extrusionOk="0">
                  <a:moveTo>
                    <a:pt x="26597" y="0"/>
                  </a:moveTo>
                  <a:lnTo>
                    <a:pt x="0" y="213589"/>
                  </a:lnTo>
                  <a:lnTo>
                    <a:pt x="9330" y="213589"/>
                  </a:lnTo>
                  <a:lnTo>
                    <a:pt x="314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3116650" y="670957"/>
              <a:ext cx="369525" cy="665425"/>
            </a:xfrm>
            <a:custGeom>
              <a:avLst/>
              <a:gdLst/>
              <a:ahLst/>
              <a:cxnLst/>
              <a:rect l="l" t="t" r="r" b="b"/>
              <a:pathLst>
                <a:path w="14781" h="26617" extrusionOk="0">
                  <a:moveTo>
                    <a:pt x="14781" y="0"/>
                  </a:moveTo>
                  <a:lnTo>
                    <a:pt x="11857" y="338"/>
                  </a:lnTo>
                  <a:lnTo>
                    <a:pt x="717" y="16153"/>
                  </a:lnTo>
                  <a:lnTo>
                    <a:pt x="1" y="26617"/>
                  </a:lnTo>
                  <a:lnTo>
                    <a:pt x="147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2767050" y="3897057"/>
              <a:ext cx="283475" cy="777325"/>
            </a:xfrm>
            <a:custGeom>
              <a:avLst/>
              <a:gdLst/>
              <a:ahLst/>
              <a:cxnLst/>
              <a:rect l="l" t="t" r="r" b="b"/>
              <a:pathLst>
                <a:path w="11339" h="31093" extrusionOk="0">
                  <a:moveTo>
                    <a:pt x="11339" y="0"/>
                  </a:moveTo>
                  <a:lnTo>
                    <a:pt x="8474" y="736"/>
                  </a:lnTo>
                  <a:lnTo>
                    <a:pt x="0" y="20629"/>
                  </a:lnTo>
                  <a:lnTo>
                    <a:pt x="796" y="31093"/>
                  </a:lnTo>
                  <a:lnTo>
                    <a:pt x="113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2911750" y="195007"/>
              <a:ext cx="215875" cy="490900"/>
            </a:xfrm>
            <a:custGeom>
              <a:avLst/>
              <a:gdLst/>
              <a:ahLst/>
              <a:cxnLst/>
              <a:rect l="l" t="t" r="r" b="b"/>
              <a:pathLst>
                <a:path w="8635" h="19636" extrusionOk="0">
                  <a:moveTo>
                    <a:pt x="1572" y="1"/>
                  </a:moveTo>
                  <a:lnTo>
                    <a:pt x="1" y="538"/>
                  </a:lnTo>
                  <a:lnTo>
                    <a:pt x="8634" y="19635"/>
                  </a:lnTo>
                  <a:lnTo>
                    <a:pt x="8594" y="13548"/>
                  </a:lnTo>
                  <a:lnTo>
                    <a:pt x="15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2916725" y="328807"/>
              <a:ext cx="158175" cy="189500"/>
            </a:xfrm>
            <a:custGeom>
              <a:avLst/>
              <a:gdLst/>
              <a:ahLst/>
              <a:cxnLst/>
              <a:rect l="l" t="t" r="r" b="b"/>
              <a:pathLst>
                <a:path w="6327" h="7580" extrusionOk="0">
                  <a:moveTo>
                    <a:pt x="200" y="0"/>
                  </a:moveTo>
                  <a:lnTo>
                    <a:pt x="1" y="1253"/>
                  </a:lnTo>
                  <a:lnTo>
                    <a:pt x="6327" y="7579"/>
                  </a:lnTo>
                  <a:lnTo>
                    <a:pt x="4536" y="2785"/>
                  </a:lnTo>
                  <a:lnTo>
                    <a:pt x="2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8"/>
          <p:cNvGrpSpPr/>
          <p:nvPr/>
        </p:nvGrpSpPr>
        <p:grpSpPr>
          <a:xfrm>
            <a:off x="300250" y="122282"/>
            <a:ext cx="782800" cy="2479650"/>
            <a:chOff x="2533800" y="144782"/>
            <a:chExt cx="782800" cy="2479650"/>
          </a:xfrm>
        </p:grpSpPr>
        <p:sp>
          <p:nvSpPr>
            <p:cNvPr id="991" name="Google Shape;991;p38"/>
            <p:cNvSpPr/>
            <p:nvPr/>
          </p:nvSpPr>
          <p:spPr>
            <a:xfrm>
              <a:off x="2533800" y="144782"/>
              <a:ext cx="266075" cy="109450"/>
            </a:xfrm>
            <a:custGeom>
              <a:avLst/>
              <a:gdLst/>
              <a:ahLst/>
              <a:cxnLst/>
              <a:rect l="l" t="t" r="r" b="b"/>
              <a:pathLst>
                <a:path w="10643" h="4378" extrusionOk="0">
                  <a:moveTo>
                    <a:pt x="0" y="1"/>
                  </a:moveTo>
                  <a:lnTo>
                    <a:pt x="4834" y="4377"/>
                  </a:lnTo>
                  <a:lnTo>
                    <a:pt x="10643" y="339"/>
                  </a:lnTo>
                  <a:cubicBezTo>
                    <a:pt x="10596" y="338"/>
                    <a:pt x="10549" y="337"/>
                    <a:pt x="10502" y="337"/>
                  </a:cubicBezTo>
                  <a:cubicBezTo>
                    <a:pt x="6830" y="337"/>
                    <a:pt x="5511" y="3402"/>
                    <a:pt x="5511" y="3402"/>
                  </a:cubicBezTo>
                  <a:cubicBezTo>
                    <a:pt x="4158" y="160"/>
                    <a:pt x="1"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2789425" y="2619982"/>
              <a:ext cx="118875" cy="4450"/>
            </a:xfrm>
            <a:custGeom>
              <a:avLst/>
              <a:gdLst/>
              <a:ahLst/>
              <a:cxnLst/>
              <a:rect l="l" t="t" r="r" b="b"/>
              <a:pathLst>
                <a:path w="4755" h="178" extrusionOk="0">
                  <a:moveTo>
                    <a:pt x="2922" y="0"/>
                  </a:moveTo>
                  <a:cubicBezTo>
                    <a:pt x="2089" y="0"/>
                    <a:pt x="1057" y="35"/>
                    <a:pt x="0" y="178"/>
                  </a:cubicBezTo>
                  <a:lnTo>
                    <a:pt x="4462" y="29"/>
                  </a:lnTo>
                  <a:lnTo>
                    <a:pt x="4462" y="29"/>
                  </a:lnTo>
                  <a:cubicBezTo>
                    <a:pt x="4505" y="29"/>
                    <a:pt x="4544" y="30"/>
                    <a:pt x="4579" y="30"/>
                  </a:cubicBezTo>
                  <a:cubicBezTo>
                    <a:pt x="4671" y="30"/>
                    <a:pt x="4731" y="27"/>
                    <a:pt x="4755" y="19"/>
                  </a:cubicBezTo>
                  <a:lnTo>
                    <a:pt x="4755" y="19"/>
                  </a:lnTo>
                  <a:lnTo>
                    <a:pt x="4462" y="29"/>
                  </a:lnTo>
                  <a:lnTo>
                    <a:pt x="4462" y="29"/>
                  </a:lnTo>
                  <a:cubicBezTo>
                    <a:pt x="4145" y="23"/>
                    <a:pt x="3600" y="0"/>
                    <a:pt x="2922" y="0"/>
                  </a:cubicBezTo>
                  <a:close/>
                </a:path>
              </a:pathLst>
            </a:custGeom>
            <a:solidFill>
              <a:srgbClr val="FF7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2625300" y="690682"/>
              <a:ext cx="691300" cy="713250"/>
            </a:xfrm>
            <a:custGeom>
              <a:avLst/>
              <a:gdLst/>
              <a:ahLst/>
              <a:cxnLst/>
              <a:rect l="l" t="t" r="r" b="b"/>
              <a:pathLst>
                <a:path w="27652" h="28530" extrusionOk="0">
                  <a:moveTo>
                    <a:pt x="14476" y="1"/>
                  </a:moveTo>
                  <a:cubicBezTo>
                    <a:pt x="14383" y="1"/>
                    <a:pt x="14292" y="10"/>
                    <a:pt x="14204" y="27"/>
                  </a:cubicBezTo>
                  <a:cubicBezTo>
                    <a:pt x="11956" y="465"/>
                    <a:pt x="10564" y="1777"/>
                    <a:pt x="10564" y="1777"/>
                  </a:cubicBezTo>
                  <a:cubicBezTo>
                    <a:pt x="10300" y="1725"/>
                    <a:pt x="10001" y="1702"/>
                    <a:pt x="9684" y="1702"/>
                  </a:cubicBezTo>
                  <a:cubicBezTo>
                    <a:pt x="7969" y="1702"/>
                    <a:pt x="5730" y="2354"/>
                    <a:pt x="5730" y="2354"/>
                  </a:cubicBezTo>
                  <a:cubicBezTo>
                    <a:pt x="5730" y="2354"/>
                    <a:pt x="5014" y="1564"/>
                    <a:pt x="3787" y="1564"/>
                  </a:cubicBezTo>
                  <a:cubicBezTo>
                    <a:pt x="3339" y="1564"/>
                    <a:pt x="2823" y="1669"/>
                    <a:pt x="2249" y="1956"/>
                  </a:cubicBezTo>
                  <a:cubicBezTo>
                    <a:pt x="80" y="3031"/>
                    <a:pt x="1393" y="6174"/>
                    <a:pt x="1910" y="7049"/>
                  </a:cubicBezTo>
                  <a:cubicBezTo>
                    <a:pt x="2447" y="7904"/>
                    <a:pt x="3601" y="8064"/>
                    <a:pt x="3601" y="8064"/>
                  </a:cubicBezTo>
                  <a:lnTo>
                    <a:pt x="3860" y="9814"/>
                  </a:lnTo>
                  <a:cubicBezTo>
                    <a:pt x="3860" y="9814"/>
                    <a:pt x="3522" y="11127"/>
                    <a:pt x="3183" y="12420"/>
                  </a:cubicBezTo>
                  <a:cubicBezTo>
                    <a:pt x="2825" y="13713"/>
                    <a:pt x="2527" y="13832"/>
                    <a:pt x="1274" y="16478"/>
                  </a:cubicBezTo>
                  <a:cubicBezTo>
                    <a:pt x="1" y="19144"/>
                    <a:pt x="1135" y="23978"/>
                    <a:pt x="4954" y="26604"/>
                  </a:cubicBezTo>
                  <a:cubicBezTo>
                    <a:pt x="6781" y="27863"/>
                    <a:pt x="8650" y="28189"/>
                    <a:pt x="10093" y="28189"/>
                  </a:cubicBezTo>
                  <a:cubicBezTo>
                    <a:pt x="11636" y="28189"/>
                    <a:pt x="12692" y="27817"/>
                    <a:pt x="12692" y="27817"/>
                  </a:cubicBezTo>
                  <a:cubicBezTo>
                    <a:pt x="13448" y="28251"/>
                    <a:pt x="14520" y="28530"/>
                    <a:pt x="15644" y="28530"/>
                  </a:cubicBezTo>
                  <a:cubicBezTo>
                    <a:pt x="16325" y="28530"/>
                    <a:pt x="17025" y="28428"/>
                    <a:pt x="17685" y="28195"/>
                  </a:cubicBezTo>
                  <a:cubicBezTo>
                    <a:pt x="19416" y="27558"/>
                    <a:pt x="19694" y="24654"/>
                    <a:pt x="19794" y="24574"/>
                  </a:cubicBezTo>
                  <a:cubicBezTo>
                    <a:pt x="19893" y="24515"/>
                    <a:pt x="20550" y="23719"/>
                    <a:pt x="20868" y="23580"/>
                  </a:cubicBezTo>
                  <a:cubicBezTo>
                    <a:pt x="21186" y="23441"/>
                    <a:pt x="22300" y="23122"/>
                    <a:pt x="22042" y="22545"/>
                  </a:cubicBezTo>
                  <a:cubicBezTo>
                    <a:pt x="21957" y="22369"/>
                    <a:pt x="21798" y="22308"/>
                    <a:pt x="21612" y="22308"/>
                  </a:cubicBezTo>
                  <a:cubicBezTo>
                    <a:pt x="21191" y="22308"/>
                    <a:pt x="20634" y="22625"/>
                    <a:pt x="20510" y="22625"/>
                  </a:cubicBezTo>
                  <a:cubicBezTo>
                    <a:pt x="20351" y="22625"/>
                    <a:pt x="21067" y="21969"/>
                    <a:pt x="21266" y="21849"/>
                  </a:cubicBezTo>
                  <a:cubicBezTo>
                    <a:pt x="21465" y="21730"/>
                    <a:pt x="22261" y="21571"/>
                    <a:pt x="22062" y="21093"/>
                  </a:cubicBezTo>
                  <a:cubicBezTo>
                    <a:pt x="21960" y="20859"/>
                    <a:pt x="21687" y="20802"/>
                    <a:pt x="21444" y="20802"/>
                  </a:cubicBezTo>
                  <a:cubicBezTo>
                    <a:pt x="21212" y="20802"/>
                    <a:pt x="21007" y="20855"/>
                    <a:pt x="21007" y="20855"/>
                  </a:cubicBezTo>
                  <a:cubicBezTo>
                    <a:pt x="21007" y="20855"/>
                    <a:pt x="20885" y="20719"/>
                    <a:pt x="20629" y="20719"/>
                  </a:cubicBezTo>
                  <a:cubicBezTo>
                    <a:pt x="20560" y="20719"/>
                    <a:pt x="20480" y="20730"/>
                    <a:pt x="20391" y="20755"/>
                  </a:cubicBezTo>
                  <a:cubicBezTo>
                    <a:pt x="19973" y="20855"/>
                    <a:pt x="18779" y="22187"/>
                    <a:pt x="18779" y="22187"/>
                  </a:cubicBezTo>
                  <a:lnTo>
                    <a:pt x="18899" y="21053"/>
                  </a:lnTo>
                  <a:cubicBezTo>
                    <a:pt x="18004" y="17970"/>
                    <a:pt x="15994" y="17214"/>
                    <a:pt x="15994" y="17214"/>
                  </a:cubicBezTo>
                  <a:cubicBezTo>
                    <a:pt x="17884" y="17075"/>
                    <a:pt x="19018" y="16379"/>
                    <a:pt x="20291" y="15125"/>
                  </a:cubicBezTo>
                  <a:cubicBezTo>
                    <a:pt x="21544" y="13892"/>
                    <a:pt x="23951" y="12321"/>
                    <a:pt x="24827" y="12042"/>
                  </a:cubicBezTo>
                  <a:cubicBezTo>
                    <a:pt x="25682" y="11803"/>
                    <a:pt x="26756" y="11744"/>
                    <a:pt x="26975" y="11485"/>
                  </a:cubicBezTo>
                  <a:cubicBezTo>
                    <a:pt x="27214" y="11207"/>
                    <a:pt x="26060" y="10789"/>
                    <a:pt x="26060" y="10789"/>
                  </a:cubicBezTo>
                  <a:cubicBezTo>
                    <a:pt x="26060" y="10789"/>
                    <a:pt x="26140" y="10729"/>
                    <a:pt x="26816" y="10650"/>
                  </a:cubicBezTo>
                  <a:cubicBezTo>
                    <a:pt x="27472" y="10590"/>
                    <a:pt x="27651" y="10232"/>
                    <a:pt x="27472" y="9953"/>
                  </a:cubicBezTo>
                  <a:cubicBezTo>
                    <a:pt x="27390" y="9799"/>
                    <a:pt x="26834" y="9762"/>
                    <a:pt x="26317" y="9762"/>
                  </a:cubicBezTo>
                  <a:cubicBezTo>
                    <a:pt x="25833" y="9762"/>
                    <a:pt x="25384" y="9794"/>
                    <a:pt x="25384" y="9794"/>
                  </a:cubicBezTo>
                  <a:cubicBezTo>
                    <a:pt x="25233" y="9343"/>
                    <a:pt x="24786" y="9248"/>
                    <a:pt x="24439" y="9248"/>
                  </a:cubicBezTo>
                  <a:cubicBezTo>
                    <a:pt x="24189" y="9248"/>
                    <a:pt x="23991" y="9297"/>
                    <a:pt x="23991" y="9297"/>
                  </a:cubicBezTo>
                  <a:cubicBezTo>
                    <a:pt x="23991" y="9297"/>
                    <a:pt x="23693" y="9058"/>
                    <a:pt x="23275" y="9018"/>
                  </a:cubicBezTo>
                  <a:cubicBezTo>
                    <a:pt x="23268" y="9018"/>
                    <a:pt x="23261" y="9018"/>
                    <a:pt x="23254" y="9018"/>
                  </a:cubicBezTo>
                  <a:cubicBezTo>
                    <a:pt x="22800" y="9018"/>
                    <a:pt x="21603" y="9635"/>
                    <a:pt x="21505" y="9655"/>
                  </a:cubicBezTo>
                  <a:cubicBezTo>
                    <a:pt x="21501" y="9656"/>
                    <a:pt x="21498" y="9657"/>
                    <a:pt x="21494" y="9657"/>
                  </a:cubicBezTo>
                  <a:cubicBezTo>
                    <a:pt x="21381" y="9657"/>
                    <a:pt x="20928" y="9201"/>
                    <a:pt x="20443" y="9201"/>
                  </a:cubicBezTo>
                  <a:cubicBezTo>
                    <a:pt x="20393" y="9201"/>
                    <a:pt x="20342" y="9206"/>
                    <a:pt x="20291" y="9217"/>
                  </a:cubicBezTo>
                  <a:cubicBezTo>
                    <a:pt x="19734" y="9337"/>
                    <a:pt x="20232" y="10132"/>
                    <a:pt x="20271" y="10411"/>
                  </a:cubicBezTo>
                  <a:cubicBezTo>
                    <a:pt x="20291" y="10689"/>
                    <a:pt x="19973" y="10650"/>
                    <a:pt x="19018" y="10908"/>
                  </a:cubicBezTo>
                  <a:cubicBezTo>
                    <a:pt x="18083" y="11127"/>
                    <a:pt x="15079" y="11903"/>
                    <a:pt x="15079" y="11903"/>
                  </a:cubicBezTo>
                  <a:lnTo>
                    <a:pt x="14224" y="10252"/>
                  </a:lnTo>
                  <a:cubicBezTo>
                    <a:pt x="15020" y="9217"/>
                    <a:pt x="14980" y="7566"/>
                    <a:pt x="14980" y="7566"/>
                  </a:cubicBezTo>
                  <a:lnTo>
                    <a:pt x="14980" y="7566"/>
                  </a:lnTo>
                  <a:cubicBezTo>
                    <a:pt x="15007" y="7567"/>
                    <a:pt x="15034" y="7568"/>
                    <a:pt x="15061" y="7568"/>
                  </a:cubicBezTo>
                  <a:cubicBezTo>
                    <a:pt x="17180" y="7568"/>
                    <a:pt x="17658" y="4480"/>
                    <a:pt x="17108" y="2653"/>
                  </a:cubicBezTo>
                  <a:cubicBezTo>
                    <a:pt x="16636" y="945"/>
                    <a:pt x="15451" y="1"/>
                    <a:pt x="14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2951050" y="730382"/>
              <a:ext cx="62175" cy="69400"/>
            </a:xfrm>
            <a:custGeom>
              <a:avLst/>
              <a:gdLst/>
              <a:ahLst/>
              <a:cxnLst/>
              <a:rect l="l" t="t" r="r" b="b"/>
              <a:pathLst>
                <a:path w="2487" h="2776" extrusionOk="0">
                  <a:moveTo>
                    <a:pt x="2475" y="156"/>
                  </a:moveTo>
                  <a:cubicBezTo>
                    <a:pt x="2473" y="156"/>
                    <a:pt x="2471" y="159"/>
                    <a:pt x="2470" y="163"/>
                  </a:cubicBezTo>
                  <a:lnTo>
                    <a:pt x="2470" y="163"/>
                  </a:lnTo>
                  <a:cubicBezTo>
                    <a:pt x="2476" y="165"/>
                    <a:pt x="2481" y="167"/>
                    <a:pt x="2487" y="170"/>
                  </a:cubicBezTo>
                  <a:cubicBezTo>
                    <a:pt x="2482" y="160"/>
                    <a:pt x="2478" y="156"/>
                    <a:pt x="2475" y="156"/>
                  </a:cubicBezTo>
                  <a:close/>
                  <a:moveTo>
                    <a:pt x="1636" y="1"/>
                  </a:moveTo>
                  <a:cubicBezTo>
                    <a:pt x="1161" y="1"/>
                    <a:pt x="702" y="168"/>
                    <a:pt x="418" y="587"/>
                  </a:cubicBezTo>
                  <a:cubicBezTo>
                    <a:pt x="100" y="1065"/>
                    <a:pt x="20" y="1661"/>
                    <a:pt x="0" y="2199"/>
                  </a:cubicBezTo>
                  <a:lnTo>
                    <a:pt x="0" y="2775"/>
                  </a:lnTo>
                  <a:lnTo>
                    <a:pt x="20" y="2775"/>
                  </a:lnTo>
                  <a:cubicBezTo>
                    <a:pt x="330" y="1334"/>
                    <a:pt x="473" y="160"/>
                    <a:pt x="2015" y="160"/>
                  </a:cubicBezTo>
                  <a:cubicBezTo>
                    <a:pt x="2154" y="160"/>
                    <a:pt x="2304" y="170"/>
                    <a:pt x="2467" y="189"/>
                  </a:cubicBezTo>
                  <a:cubicBezTo>
                    <a:pt x="2467" y="189"/>
                    <a:pt x="2467" y="173"/>
                    <a:pt x="2470" y="163"/>
                  </a:cubicBezTo>
                  <a:lnTo>
                    <a:pt x="2470" y="163"/>
                  </a:lnTo>
                  <a:cubicBezTo>
                    <a:pt x="2210" y="61"/>
                    <a:pt x="1920" y="1"/>
                    <a:pt x="16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2682500" y="760232"/>
              <a:ext cx="44775" cy="62425"/>
            </a:xfrm>
            <a:custGeom>
              <a:avLst/>
              <a:gdLst/>
              <a:ahLst/>
              <a:cxnLst/>
              <a:rect l="l" t="t" r="r" b="b"/>
              <a:pathLst>
                <a:path w="1791" h="2497" extrusionOk="0">
                  <a:moveTo>
                    <a:pt x="207" y="0"/>
                  </a:moveTo>
                  <a:cubicBezTo>
                    <a:pt x="140" y="0"/>
                    <a:pt x="71" y="3"/>
                    <a:pt x="0" y="10"/>
                  </a:cubicBezTo>
                  <a:lnTo>
                    <a:pt x="0" y="50"/>
                  </a:lnTo>
                  <a:cubicBezTo>
                    <a:pt x="1472" y="249"/>
                    <a:pt x="1612" y="1263"/>
                    <a:pt x="1691" y="2497"/>
                  </a:cubicBezTo>
                  <a:cubicBezTo>
                    <a:pt x="1771" y="2198"/>
                    <a:pt x="1791" y="1900"/>
                    <a:pt x="1771" y="1601"/>
                  </a:cubicBezTo>
                  <a:cubicBezTo>
                    <a:pt x="1752" y="636"/>
                    <a:pt x="1145" y="0"/>
                    <a:pt x="2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2901325" y="1097157"/>
              <a:ext cx="196450" cy="192475"/>
            </a:xfrm>
            <a:custGeom>
              <a:avLst/>
              <a:gdLst/>
              <a:ahLst/>
              <a:cxnLst/>
              <a:rect l="l" t="t" r="r" b="b"/>
              <a:pathLst>
                <a:path w="7858" h="7699" extrusionOk="0">
                  <a:moveTo>
                    <a:pt x="0" y="0"/>
                  </a:moveTo>
                  <a:cubicBezTo>
                    <a:pt x="0" y="0"/>
                    <a:pt x="617" y="1234"/>
                    <a:pt x="3243" y="1691"/>
                  </a:cubicBezTo>
                  <a:cubicBezTo>
                    <a:pt x="3243" y="1691"/>
                    <a:pt x="5789" y="5710"/>
                    <a:pt x="5331" y="7699"/>
                  </a:cubicBezTo>
                  <a:lnTo>
                    <a:pt x="7738" y="5908"/>
                  </a:lnTo>
                  <a:lnTo>
                    <a:pt x="7858" y="4775"/>
                  </a:lnTo>
                  <a:cubicBezTo>
                    <a:pt x="7082" y="2109"/>
                    <a:pt x="5471" y="1194"/>
                    <a:pt x="5053" y="955"/>
                  </a:cubicBezTo>
                  <a:lnTo>
                    <a:pt x="4953" y="915"/>
                  </a:lnTo>
                  <a:cubicBezTo>
                    <a:pt x="4953" y="915"/>
                    <a:pt x="1651" y="7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2969950" y="773907"/>
              <a:ext cx="92900" cy="173075"/>
            </a:xfrm>
            <a:custGeom>
              <a:avLst/>
              <a:gdLst/>
              <a:ahLst/>
              <a:cxnLst/>
              <a:rect l="l" t="t" r="r" b="b"/>
              <a:pathLst>
                <a:path w="3716" h="6923" extrusionOk="0">
                  <a:moveTo>
                    <a:pt x="3442" y="0"/>
                  </a:moveTo>
                  <a:cubicBezTo>
                    <a:pt x="3442" y="1604"/>
                    <a:pt x="2807" y="3344"/>
                    <a:pt x="1196" y="3344"/>
                  </a:cubicBezTo>
                  <a:cubicBezTo>
                    <a:pt x="1169" y="3344"/>
                    <a:pt x="1142" y="3343"/>
                    <a:pt x="1114" y="3342"/>
                  </a:cubicBezTo>
                  <a:cubicBezTo>
                    <a:pt x="1114" y="3342"/>
                    <a:pt x="796" y="5371"/>
                    <a:pt x="0" y="6425"/>
                  </a:cubicBezTo>
                  <a:lnTo>
                    <a:pt x="418" y="6923"/>
                  </a:lnTo>
                  <a:cubicBezTo>
                    <a:pt x="1313" y="5669"/>
                    <a:pt x="1154" y="4237"/>
                    <a:pt x="1154" y="4237"/>
                  </a:cubicBezTo>
                  <a:lnTo>
                    <a:pt x="1154" y="4237"/>
                  </a:lnTo>
                  <a:cubicBezTo>
                    <a:pt x="1185" y="4238"/>
                    <a:pt x="1215" y="4239"/>
                    <a:pt x="1245" y="4239"/>
                  </a:cubicBezTo>
                  <a:cubicBezTo>
                    <a:pt x="3123" y="4239"/>
                    <a:pt x="3716" y="1821"/>
                    <a:pt x="3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2650175" y="789307"/>
              <a:ext cx="65175" cy="102975"/>
            </a:xfrm>
            <a:custGeom>
              <a:avLst/>
              <a:gdLst/>
              <a:ahLst/>
              <a:cxnLst/>
              <a:rect l="l" t="t" r="r" b="b"/>
              <a:pathLst>
                <a:path w="2607" h="4119" extrusionOk="0">
                  <a:moveTo>
                    <a:pt x="60" y="1"/>
                  </a:moveTo>
                  <a:cubicBezTo>
                    <a:pt x="0" y="1234"/>
                    <a:pt x="597" y="2607"/>
                    <a:pt x="915" y="3104"/>
                  </a:cubicBezTo>
                  <a:cubicBezTo>
                    <a:pt x="1433" y="3959"/>
                    <a:pt x="2606" y="4119"/>
                    <a:pt x="2606" y="4119"/>
                  </a:cubicBezTo>
                  <a:lnTo>
                    <a:pt x="2566" y="3243"/>
                  </a:lnTo>
                  <a:cubicBezTo>
                    <a:pt x="2566" y="3243"/>
                    <a:pt x="1393" y="3084"/>
                    <a:pt x="876" y="2229"/>
                  </a:cubicBezTo>
                  <a:cubicBezTo>
                    <a:pt x="617" y="1831"/>
                    <a:pt x="199" y="936"/>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2645200" y="1163307"/>
              <a:ext cx="537625" cy="238925"/>
            </a:xfrm>
            <a:custGeom>
              <a:avLst/>
              <a:gdLst/>
              <a:ahLst/>
              <a:cxnLst/>
              <a:rect l="l" t="t" r="r" b="b"/>
              <a:pathLst>
                <a:path w="21505" h="9557" extrusionOk="0">
                  <a:moveTo>
                    <a:pt x="0" y="0"/>
                  </a:moveTo>
                  <a:cubicBezTo>
                    <a:pt x="20" y="2586"/>
                    <a:pt x="1373" y="5729"/>
                    <a:pt x="4178" y="7639"/>
                  </a:cubicBezTo>
                  <a:cubicBezTo>
                    <a:pt x="6014" y="8899"/>
                    <a:pt x="7884" y="9224"/>
                    <a:pt x="9325" y="9224"/>
                  </a:cubicBezTo>
                  <a:cubicBezTo>
                    <a:pt x="10865" y="9224"/>
                    <a:pt x="11916" y="8852"/>
                    <a:pt x="11916" y="8852"/>
                  </a:cubicBezTo>
                  <a:cubicBezTo>
                    <a:pt x="12670" y="9285"/>
                    <a:pt x="13748" y="9557"/>
                    <a:pt x="14871" y="9557"/>
                  </a:cubicBezTo>
                  <a:cubicBezTo>
                    <a:pt x="15554" y="9557"/>
                    <a:pt x="16254" y="9456"/>
                    <a:pt x="16909" y="9230"/>
                  </a:cubicBezTo>
                  <a:cubicBezTo>
                    <a:pt x="18660" y="8614"/>
                    <a:pt x="18918" y="5709"/>
                    <a:pt x="19018" y="5630"/>
                  </a:cubicBezTo>
                  <a:cubicBezTo>
                    <a:pt x="19117" y="5550"/>
                    <a:pt x="19794" y="4754"/>
                    <a:pt x="20092" y="4635"/>
                  </a:cubicBezTo>
                  <a:cubicBezTo>
                    <a:pt x="20410" y="4516"/>
                    <a:pt x="21504" y="4158"/>
                    <a:pt x="21266" y="3581"/>
                  </a:cubicBezTo>
                  <a:cubicBezTo>
                    <a:pt x="21166" y="3442"/>
                    <a:pt x="21047" y="3382"/>
                    <a:pt x="20888" y="3362"/>
                  </a:cubicBezTo>
                  <a:cubicBezTo>
                    <a:pt x="20589" y="3561"/>
                    <a:pt x="20191" y="3680"/>
                    <a:pt x="20012" y="3760"/>
                  </a:cubicBezTo>
                  <a:cubicBezTo>
                    <a:pt x="19694" y="3879"/>
                    <a:pt x="19058" y="4675"/>
                    <a:pt x="18958" y="4754"/>
                  </a:cubicBezTo>
                  <a:cubicBezTo>
                    <a:pt x="18859" y="4834"/>
                    <a:pt x="18580" y="7738"/>
                    <a:pt x="16830" y="8355"/>
                  </a:cubicBezTo>
                  <a:cubicBezTo>
                    <a:pt x="16383" y="8519"/>
                    <a:pt x="15906" y="8588"/>
                    <a:pt x="15421" y="8588"/>
                  </a:cubicBezTo>
                  <a:cubicBezTo>
                    <a:pt x="14025" y="8588"/>
                    <a:pt x="12573" y="8016"/>
                    <a:pt x="11657" y="7500"/>
                  </a:cubicBezTo>
                  <a:cubicBezTo>
                    <a:pt x="11657" y="7500"/>
                    <a:pt x="10781" y="7830"/>
                    <a:pt x="9427" y="7830"/>
                  </a:cubicBezTo>
                  <a:cubicBezTo>
                    <a:pt x="8083" y="7830"/>
                    <a:pt x="6269" y="7505"/>
                    <a:pt x="4377" y="6207"/>
                  </a:cubicBezTo>
                  <a:cubicBezTo>
                    <a:pt x="1890" y="4476"/>
                    <a:pt x="279" y="238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2895300" y="971282"/>
              <a:ext cx="406800" cy="153025"/>
            </a:xfrm>
            <a:custGeom>
              <a:avLst/>
              <a:gdLst/>
              <a:ahLst/>
              <a:cxnLst/>
              <a:rect l="l" t="t" r="r" b="b"/>
              <a:pathLst>
                <a:path w="16272" h="6121" extrusionOk="0">
                  <a:moveTo>
                    <a:pt x="15043" y="0"/>
                  </a:moveTo>
                  <a:cubicBezTo>
                    <a:pt x="14725" y="0"/>
                    <a:pt x="14419" y="27"/>
                    <a:pt x="14246" y="82"/>
                  </a:cubicBezTo>
                  <a:cubicBezTo>
                    <a:pt x="13370" y="361"/>
                    <a:pt x="10685" y="1773"/>
                    <a:pt x="9412" y="3006"/>
                  </a:cubicBezTo>
                  <a:cubicBezTo>
                    <a:pt x="8158" y="4260"/>
                    <a:pt x="6686" y="4856"/>
                    <a:pt x="4777" y="4996"/>
                  </a:cubicBezTo>
                  <a:cubicBezTo>
                    <a:pt x="4777" y="4996"/>
                    <a:pt x="2731" y="4814"/>
                    <a:pt x="1367" y="4814"/>
                  </a:cubicBezTo>
                  <a:cubicBezTo>
                    <a:pt x="566" y="4814"/>
                    <a:pt x="0" y="4876"/>
                    <a:pt x="221" y="5075"/>
                  </a:cubicBezTo>
                  <a:cubicBezTo>
                    <a:pt x="221" y="5075"/>
                    <a:pt x="2048" y="6120"/>
                    <a:pt x="4368" y="6120"/>
                  </a:cubicBezTo>
                  <a:cubicBezTo>
                    <a:pt x="5981" y="6120"/>
                    <a:pt x="7831" y="5615"/>
                    <a:pt x="9471" y="3901"/>
                  </a:cubicBezTo>
                  <a:cubicBezTo>
                    <a:pt x="10685" y="2648"/>
                    <a:pt x="13151" y="1097"/>
                    <a:pt x="13987" y="818"/>
                  </a:cubicBezTo>
                  <a:cubicBezTo>
                    <a:pt x="14862" y="559"/>
                    <a:pt x="15936" y="520"/>
                    <a:pt x="16155" y="261"/>
                  </a:cubicBezTo>
                  <a:cubicBezTo>
                    <a:pt x="16272" y="93"/>
                    <a:pt x="15637" y="0"/>
                    <a:pt x="15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3132575" y="1210032"/>
              <a:ext cx="46275" cy="23900"/>
            </a:xfrm>
            <a:custGeom>
              <a:avLst/>
              <a:gdLst/>
              <a:ahLst/>
              <a:cxnLst/>
              <a:rect l="l" t="t" r="r" b="b"/>
              <a:pathLst>
                <a:path w="1851" h="956" extrusionOk="0">
                  <a:moveTo>
                    <a:pt x="1313" y="1"/>
                  </a:moveTo>
                  <a:cubicBezTo>
                    <a:pt x="1154" y="81"/>
                    <a:pt x="995" y="120"/>
                    <a:pt x="915" y="180"/>
                  </a:cubicBezTo>
                  <a:cubicBezTo>
                    <a:pt x="716" y="299"/>
                    <a:pt x="0" y="956"/>
                    <a:pt x="179" y="956"/>
                  </a:cubicBezTo>
                  <a:cubicBezTo>
                    <a:pt x="315" y="956"/>
                    <a:pt x="860" y="637"/>
                    <a:pt x="1264" y="637"/>
                  </a:cubicBezTo>
                  <a:cubicBezTo>
                    <a:pt x="1394" y="637"/>
                    <a:pt x="1509" y="670"/>
                    <a:pt x="1592" y="757"/>
                  </a:cubicBezTo>
                  <a:cubicBezTo>
                    <a:pt x="1751" y="638"/>
                    <a:pt x="1850" y="498"/>
                    <a:pt x="1771" y="299"/>
                  </a:cubicBezTo>
                  <a:cubicBezTo>
                    <a:pt x="1691" y="100"/>
                    <a:pt x="1512" y="21"/>
                    <a:pt x="1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3170375" y="995207"/>
              <a:ext cx="50750" cy="19450"/>
            </a:xfrm>
            <a:custGeom>
              <a:avLst/>
              <a:gdLst/>
              <a:ahLst/>
              <a:cxnLst/>
              <a:rect l="l" t="t" r="r" b="b"/>
              <a:pathLst>
                <a:path w="2030" h="778" extrusionOk="0">
                  <a:moveTo>
                    <a:pt x="2029" y="0"/>
                  </a:moveTo>
                  <a:cubicBezTo>
                    <a:pt x="2029" y="0"/>
                    <a:pt x="577" y="279"/>
                    <a:pt x="0" y="319"/>
                  </a:cubicBezTo>
                  <a:cubicBezTo>
                    <a:pt x="0" y="319"/>
                    <a:pt x="364" y="778"/>
                    <a:pt x="740" y="778"/>
                  </a:cubicBezTo>
                  <a:cubicBezTo>
                    <a:pt x="785" y="778"/>
                    <a:pt x="830" y="771"/>
                    <a:pt x="875" y="756"/>
                  </a:cubicBezTo>
                  <a:cubicBezTo>
                    <a:pt x="1293" y="657"/>
                    <a:pt x="2029" y="0"/>
                    <a:pt x="2029" y="0"/>
                  </a:cubicBezTo>
                  <a:close/>
                </a:path>
              </a:pathLst>
            </a:custGeom>
            <a:solidFill>
              <a:srgbClr val="FF7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2721775" y="935532"/>
              <a:ext cx="200950" cy="62575"/>
            </a:xfrm>
            <a:custGeom>
              <a:avLst/>
              <a:gdLst/>
              <a:ahLst/>
              <a:cxnLst/>
              <a:rect l="l" t="t" r="r" b="b"/>
              <a:pathLst>
                <a:path w="8038" h="2503" extrusionOk="0">
                  <a:moveTo>
                    <a:pt x="1" y="0"/>
                  </a:moveTo>
                  <a:cubicBezTo>
                    <a:pt x="1" y="1"/>
                    <a:pt x="1344" y="2502"/>
                    <a:pt x="4491" y="2502"/>
                  </a:cubicBezTo>
                  <a:cubicBezTo>
                    <a:pt x="5488" y="2502"/>
                    <a:pt x="6665" y="2252"/>
                    <a:pt x="8037" y="1592"/>
                  </a:cubicBezTo>
                  <a:lnTo>
                    <a:pt x="8037" y="1592"/>
                  </a:lnTo>
                  <a:cubicBezTo>
                    <a:pt x="8037" y="1592"/>
                    <a:pt x="7007" y="1812"/>
                    <a:pt x="5607" y="1812"/>
                  </a:cubicBezTo>
                  <a:cubicBezTo>
                    <a:pt x="3888" y="1812"/>
                    <a:pt x="1612" y="148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2782450" y="812132"/>
              <a:ext cx="98000" cy="118075"/>
            </a:xfrm>
            <a:custGeom>
              <a:avLst/>
              <a:gdLst/>
              <a:ahLst/>
              <a:cxnLst/>
              <a:rect l="l" t="t" r="r" b="b"/>
              <a:pathLst>
                <a:path w="3920" h="4723" extrusionOk="0">
                  <a:moveTo>
                    <a:pt x="1683" y="1"/>
                  </a:moveTo>
                  <a:cubicBezTo>
                    <a:pt x="1027" y="1"/>
                    <a:pt x="324" y="400"/>
                    <a:pt x="160" y="1017"/>
                  </a:cubicBezTo>
                  <a:lnTo>
                    <a:pt x="160" y="1077"/>
                  </a:lnTo>
                  <a:cubicBezTo>
                    <a:pt x="1" y="1674"/>
                    <a:pt x="80" y="2390"/>
                    <a:pt x="100" y="2967"/>
                  </a:cubicBezTo>
                  <a:cubicBezTo>
                    <a:pt x="160" y="3365"/>
                    <a:pt x="160" y="4001"/>
                    <a:pt x="438" y="4359"/>
                  </a:cubicBezTo>
                  <a:cubicBezTo>
                    <a:pt x="629" y="4599"/>
                    <a:pt x="1099" y="4722"/>
                    <a:pt x="1631" y="4722"/>
                  </a:cubicBezTo>
                  <a:cubicBezTo>
                    <a:pt x="2377" y="4722"/>
                    <a:pt x="3246" y="4481"/>
                    <a:pt x="3641" y="3981"/>
                  </a:cubicBezTo>
                  <a:cubicBezTo>
                    <a:pt x="3920" y="3643"/>
                    <a:pt x="3343" y="918"/>
                    <a:pt x="2487" y="261"/>
                  </a:cubicBezTo>
                  <a:cubicBezTo>
                    <a:pt x="2265" y="82"/>
                    <a:pt x="1979" y="1"/>
                    <a:pt x="16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2784950" y="863907"/>
              <a:ext cx="93025" cy="66300"/>
            </a:xfrm>
            <a:custGeom>
              <a:avLst/>
              <a:gdLst/>
              <a:ahLst/>
              <a:cxnLst/>
              <a:rect l="l" t="t" r="r" b="b"/>
              <a:pathLst>
                <a:path w="3721" h="2652" extrusionOk="0">
                  <a:moveTo>
                    <a:pt x="3342" y="1"/>
                  </a:moveTo>
                  <a:cubicBezTo>
                    <a:pt x="2984" y="498"/>
                    <a:pt x="2268" y="896"/>
                    <a:pt x="1353" y="995"/>
                  </a:cubicBezTo>
                  <a:cubicBezTo>
                    <a:pt x="1224" y="1009"/>
                    <a:pt x="1105" y="1015"/>
                    <a:pt x="996" y="1015"/>
                  </a:cubicBezTo>
                  <a:cubicBezTo>
                    <a:pt x="467" y="1015"/>
                    <a:pt x="165" y="872"/>
                    <a:pt x="0" y="757"/>
                  </a:cubicBezTo>
                  <a:lnTo>
                    <a:pt x="0" y="757"/>
                  </a:lnTo>
                  <a:cubicBezTo>
                    <a:pt x="0" y="816"/>
                    <a:pt x="0" y="876"/>
                    <a:pt x="40" y="896"/>
                  </a:cubicBezTo>
                  <a:cubicBezTo>
                    <a:pt x="80" y="1294"/>
                    <a:pt x="80" y="1970"/>
                    <a:pt x="358" y="2288"/>
                  </a:cubicBezTo>
                  <a:cubicBezTo>
                    <a:pt x="557" y="2528"/>
                    <a:pt x="1035" y="2651"/>
                    <a:pt x="1571" y="2651"/>
                  </a:cubicBezTo>
                  <a:cubicBezTo>
                    <a:pt x="2323" y="2651"/>
                    <a:pt x="3189" y="2410"/>
                    <a:pt x="3561" y="1910"/>
                  </a:cubicBezTo>
                  <a:cubicBezTo>
                    <a:pt x="3720" y="1771"/>
                    <a:pt x="3621" y="876"/>
                    <a:pt x="3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2791675" y="894582"/>
              <a:ext cx="28100" cy="31525"/>
            </a:xfrm>
            <a:custGeom>
              <a:avLst/>
              <a:gdLst/>
              <a:ahLst/>
              <a:cxnLst/>
              <a:rect l="l" t="t" r="r" b="b"/>
              <a:pathLst>
                <a:path w="1124" h="1261" extrusionOk="0">
                  <a:moveTo>
                    <a:pt x="208" y="1"/>
                  </a:moveTo>
                  <a:cubicBezTo>
                    <a:pt x="0" y="1"/>
                    <a:pt x="69" y="484"/>
                    <a:pt x="69" y="484"/>
                  </a:cubicBezTo>
                  <a:cubicBezTo>
                    <a:pt x="115" y="646"/>
                    <a:pt x="172" y="700"/>
                    <a:pt x="230" y="700"/>
                  </a:cubicBezTo>
                  <a:cubicBezTo>
                    <a:pt x="349" y="700"/>
                    <a:pt x="467" y="465"/>
                    <a:pt x="467" y="465"/>
                  </a:cubicBezTo>
                  <a:lnTo>
                    <a:pt x="1124" y="1260"/>
                  </a:lnTo>
                  <a:cubicBezTo>
                    <a:pt x="1124" y="1260"/>
                    <a:pt x="766" y="345"/>
                    <a:pt x="368" y="67"/>
                  </a:cubicBezTo>
                  <a:cubicBezTo>
                    <a:pt x="301" y="20"/>
                    <a:pt x="249" y="1"/>
                    <a:pt x="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2839650" y="883332"/>
              <a:ext cx="24900" cy="40775"/>
            </a:xfrm>
            <a:custGeom>
              <a:avLst/>
              <a:gdLst/>
              <a:ahLst/>
              <a:cxnLst/>
              <a:rect l="l" t="t" r="r" b="b"/>
              <a:pathLst>
                <a:path w="996" h="1631" extrusionOk="0">
                  <a:moveTo>
                    <a:pt x="801" y="1"/>
                  </a:moveTo>
                  <a:cubicBezTo>
                    <a:pt x="757" y="1"/>
                    <a:pt x="703" y="29"/>
                    <a:pt x="637" y="99"/>
                  </a:cubicBezTo>
                  <a:cubicBezTo>
                    <a:pt x="259" y="457"/>
                    <a:pt x="0" y="1631"/>
                    <a:pt x="0" y="1631"/>
                  </a:cubicBezTo>
                  <a:lnTo>
                    <a:pt x="577" y="556"/>
                  </a:lnTo>
                  <a:cubicBezTo>
                    <a:pt x="590" y="583"/>
                    <a:pt x="740" y="831"/>
                    <a:pt x="859" y="831"/>
                  </a:cubicBezTo>
                  <a:cubicBezTo>
                    <a:pt x="921" y="831"/>
                    <a:pt x="974" y="762"/>
                    <a:pt x="995" y="556"/>
                  </a:cubicBezTo>
                  <a:cubicBezTo>
                    <a:pt x="995" y="556"/>
                    <a:pt x="995" y="1"/>
                    <a:pt x="8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 name="Google Shape;1008;p38"/>
          <p:cNvSpPr/>
          <p:nvPr/>
        </p:nvSpPr>
        <p:spPr>
          <a:xfrm>
            <a:off x="181150" y="3910450"/>
            <a:ext cx="1220212" cy="1580487"/>
          </a:xfrm>
          <a:custGeom>
            <a:avLst/>
            <a:gdLst/>
            <a:ahLst/>
            <a:cxnLst/>
            <a:rect l="l" t="t" r="r" b="b"/>
            <a:pathLst>
              <a:path w="33520" h="43417" extrusionOk="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 name="Google Shape;1009;p38"/>
          <p:cNvGrpSpPr/>
          <p:nvPr/>
        </p:nvGrpSpPr>
        <p:grpSpPr>
          <a:xfrm>
            <a:off x="8241825" y="951282"/>
            <a:ext cx="450575" cy="397400"/>
            <a:chOff x="8512100" y="985082"/>
            <a:chExt cx="450575" cy="397400"/>
          </a:xfrm>
        </p:grpSpPr>
        <p:sp>
          <p:nvSpPr>
            <p:cNvPr id="1010" name="Google Shape;1010;p38"/>
            <p:cNvSpPr/>
            <p:nvPr/>
          </p:nvSpPr>
          <p:spPr>
            <a:xfrm flipH="1">
              <a:off x="8512100" y="1205407"/>
              <a:ext cx="338675" cy="177075"/>
            </a:xfrm>
            <a:custGeom>
              <a:avLst/>
              <a:gdLst/>
              <a:ahLst/>
              <a:cxnLst/>
              <a:rect l="l" t="t" r="r" b="b"/>
              <a:pathLst>
                <a:path w="13547" h="7083" extrusionOk="0">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flipH="1">
              <a:off x="8696600" y="985082"/>
              <a:ext cx="266075" cy="109450"/>
            </a:xfrm>
            <a:custGeom>
              <a:avLst/>
              <a:gdLst/>
              <a:ahLst/>
              <a:cxnLst/>
              <a:rect l="l" t="t" r="r" b="b"/>
              <a:pathLst>
                <a:path w="10643" h="4378" extrusionOk="0">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38"/>
          <p:cNvSpPr/>
          <p:nvPr/>
        </p:nvSpPr>
        <p:spPr>
          <a:xfrm>
            <a:off x="440125" y="4373625"/>
            <a:ext cx="837162" cy="1084340"/>
          </a:xfrm>
          <a:custGeom>
            <a:avLst/>
            <a:gdLst/>
            <a:ahLst/>
            <a:cxnLst/>
            <a:rect l="l" t="t" r="r" b="b"/>
            <a:pathLst>
              <a:path w="33520" h="43417" extrusionOk="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114FE-379D-94A8-370C-FE4541FF960C}"/>
              </a:ext>
            </a:extLst>
          </p:cNvPr>
          <p:cNvSpPr>
            <a:spLocks noGrp="1"/>
          </p:cNvSpPr>
          <p:nvPr>
            <p:ph type="title"/>
          </p:nvPr>
        </p:nvSpPr>
        <p:spPr>
          <a:xfrm>
            <a:off x="634961" y="152854"/>
            <a:ext cx="4817100" cy="587400"/>
          </a:xfrm>
        </p:spPr>
        <p:txBody>
          <a:bodyPr/>
          <a:lstStyle/>
          <a:p>
            <a:r>
              <a:rPr lang="en-US" dirty="0"/>
              <a:t>Past Raise Request</a:t>
            </a:r>
          </a:p>
        </p:txBody>
      </p:sp>
      <p:pic>
        <p:nvPicPr>
          <p:cNvPr id="5" name="Picture 4">
            <a:extLst>
              <a:ext uri="{FF2B5EF4-FFF2-40B4-BE49-F238E27FC236}">
                <a16:creationId xmlns:a16="http://schemas.microsoft.com/office/drawing/2014/main" id="{EDCCD1A7-A517-64A5-62FB-C363BE3CA844}"/>
              </a:ext>
            </a:extLst>
          </p:cNvPr>
          <p:cNvPicPr>
            <a:picLocks noChangeAspect="1"/>
          </p:cNvPicPr>
          <p:nvPr/>
        </p:nvPicPr>
        <p:blipFill>
          <a:blip r:embed="rId2"/>
          <a:stretch>
            <a:fillRect/>
          </a:stretch>
        </p:blipFill>
        <p:spPr>
          <a:xfrm>
            <a:off x="1458853" y="740254"/>
            <a:ext cx="5992336" cy="3391756"/>
          </a:xfrm>
          <a:prstGeom prst="rect">
            <a:avLst/>
          </a:prstGeom>
        </p:spPr>
      </p:pic>
    </p:spTree>
    <p:extLst>
      <p:ext uri="{BB962C8B-B14F-4D97-AF65-F5344CB8AC3E}">
        <p14:creationId xmlns:p14="http://schemas.microsoft.com/office/powerpoint/2010/main" val="260752751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3FD7D7-EE41-5C5B-D4EC-EF00D885CF71}"/>
              </a:ext>
            </a:extLst>
          </p:cNvPr>
          <p:cNvSpPr>
            <a:spLocks noGrp="1"/>
          </p:cNvSpPr>
          <p:nvPr>
            <p:ph type="title"/>
          </p:nvPr>
        </p:nvSpPr>
        <p:spPr>
          <a:xfrm>
            <a:off x="670922" y="245322"/>
            <a:ext cx="4817100" cy="587400"/>
          </a:xfrm>
        </p:spPr>
        <p:txBody>
          <a:bodyPr/>
          <a:lstStyle/>
          <a:p>
            <a:r>
              <a:rPr lang="en-US" dirty="0"/>
              <a:t>Governor Settings</a:t>
            </a:r>
          </a:p>
        </p:txBody>
      </p:sp>
      <p:pic>
        <p:nvPicPr>
          <p:cNvPr id="5" name="Picture 4">
            <a:extLst>
              <a:ext uri="{FF2B5EF4-FFF2-40B4-BE49-F238E27FC236}">
                <a16:creationId xmlns:a16="http://schemas.microsoft.com/office/drawing/2014/main" id="{3A996652-B282-9EE8-B75D-381213688A08}"/>
              </a:ext>
            </a:extLst>
          </p:cNvPr>
          <p:cNvPicPr>
            <a:picLocks noChangeAspect="1"/>
          </p:cNvPicPr>
          <p:nvPr/>
        </p:nvPicPr>
        <p:blipFill>
          <a:blip r:embed="rId2"/>
          <a:stretch>
            <a:fillRect/>
          </a:stretch>
        </p:blipFill>
        <p:spPr>
          <a:xfrm>
            <a:off x="2619911" y="903297"/>
            <a:ext cx="3430650" cy="3253884"/>
          </a:xfrm>
          <a:prstGeom prst="rect">
            <a:avLst/>
          </a:prstGeom>
        </p:spPr>
      </p:pic>
    </p:spTree>
    <p:extLst>
      <p:ext uri="{BB962C8B-B14F-4D97-AF65-F5344CB8AC3E}">
        <p14:creationId xmlns:p14="http://schemas.microsoft.com/office/powerpoint/2010/main" val="129393025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5EE735-08A8-CAD0-44F9-688398080453}"/>
              </a:ext>
            </a:extLst>
          </p:cNvPr>
          <p:cNvSpPr>
            <a:spLocks noGrp="1"/>
          </p:cNvSpPr>
          <p:nvPr>
            <p:ph type="title"/>
          </p:nvPr>
        </p:nvSpPr>
        <p:spPr>
          <a:xfrm>
            <a:off x="405829" y="132307"/>
            <a:ext cx="5898987" cy="587400"/>
          </a:xfrm>
        </p:spPr>
        <p:txBody>
          <a:bodyPr/>
          <a:lstStyle/>
          <a:p>
            <a:r>
              <a:rPr lang="en-US" dirty="0"/>
              <a:t>Request to be a Volunteer</a:t>
            </a:r>
          </a:p>
        </p:txBody>
      </p:sp>
      <p:pic>
        <p:nvPicPr>
          <p:cNvPr id="5" name="Picture 4">
            <a:extLst>
              <a:ext uri="{FF2B5EF4-FFF2-40B4-BE49-F238E27FC236}">
                <a16:creationId xmlns:a16="http://schemas.microsoft.com/office/drawing/2014/main" id="{1FB3D9B7-4B7A-3171-2BC7-7F5196CB88C5}"/>
              </a:ext>
            </a:extLst>
          </p:cNvPr>
          <p:cNvPicPr>
            <a:picLocks noChangeAspect="1"/>
          </p:cNvPicPr>
          <p:nvPr/>
        </p:nvPicPr>
        <p:blipFill>
          <a:blip r:embed="rId2"/>
          <a:stretch>
            <a:fillRect/>
          </a:stretch>
        </p:blipFill>
        <p:spPr>
          <a:xfrm>
            <a:off x="1248310" y="719707"/>
            <a:ext cx="6379108" cy="3692906"/>
          </a:xfrm>
          <a:prstGeom prst="rect">
            <a:avLst/>
          </a:prstGeom>
        </p:spPr>
      </p:pic>
    </p:spTree>
    <p:extLst>
      <p:ext uri="{BB962C8B-B14F-4D97-AF65-F5344CB8AC3E}">
        <p14:creationId xmlns:p14="http://schemas.microsoft.com/office/powerpoint/2010/main" val="261806892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1BA1F-B43E-B665-6C66-04C501F782EC}"/>
              </a:ext>
            </a:extLst>
          </p:cNvPr>
          <p:cNvSpPr>
            <a:spLocks noGrp="1"/>
          </p:cNvSpPr>
          <p:nvPr>
            <p:ph type="title"/>
          </p:nvPr>
        </p:nvSpPr>
        <p:spPr>
          <a:xfrm>
            <a:off x="712018" y="224773"/>
            <a:ext cx="4817100" cy="587400"/>
          </a:xfrm>
        </p:spPr>
        <p:txBody>
          <a:bodyPr/>
          <a:lstStyle/>
          <a:p>
            <a:r>
              <a:rPr lang="en-US" dirty="0"/>
              <a:t>View Past Request</a:t>
            </a:r>
          </a:p>
        </p:txBody>
      </p:sp>
      <p:pic>
        <p:nvPicPr>
          <p:cNvPr id="5" name="Picture 4">
            <a:extLst>
              <a:ext uri="{FF2B5EF4-FFF2-40B4-BE49-F238E27FC236}">
                <a16:creationId xmlns:a16="http://schemas.microsoft.com/office/drawing/2014/main" id="{45196F25-DD63-4335-F64B-0A91F6D48D60}"/>
              </a:ext>
            </a:extLst>
          </p:cNvPr>
          <p:cNvPicPr>
            <a:picLocks noChangeAspect="1"/>
          </p:cNvPicPr>
          <p:nvPr/>
        </p:nvPicPr>
        <p:blipFill>
          <a:blip r:embed="rId2"/>
          <a:stretch>
            <a:fillRect/>
          </a:stretch>
        </p:blipFill>
        <p:spPr>
          <a:xfrm>
            <a:off x="2095928" y="890238"/>
            <a:ext cx="5037858" cy="3528934"/>
          </a:xfrm>
          <a:prstGeom prst="rect">
            <a:avLst/>
          </a:prstGeom>
        </p:spPr>
      </p:pic>
    </p:spTree>
    <p:extLst>
      <p:ext uri="{BB962C8B-B14F-4D97-AF65-F5344CB8AC3E}">
        <p14:creationId xmlns:p14="http://schemas.microsoft.com/office/powerpoint/2010/main" val="145724402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1E3DC-50C0-39AB-219A-50722E2C9649}"/>
              </a:ext>
            </a:extLst>
          </p:cNvPr>
          <p:cNvSpPr>
            <a:spLocks noGrp="1"/>
          </p:cNvSpPr>
          <p:nvPr>
            <p:ph type="title"/>
          </p:nvPr>
        </p:nvSpPr>
        <p:spPr>
          <a:xfrm>
            <a:off x="393519" y="70662"/>
            <a:ext cx="4817100" cy="587400"/>
          </a:xfrm>
        </p:spPr>
        <p:txBody>
          <a:bodyPr/>
          <a:lstStyle/>
          <a:p>
            <a:r>
              <a:rPr lang="en-US" dirty="0"/>
              <a:t>Home Page for Logistics</a:t>
            </a:r>
          </a:p>
        </p:txBody>
      </p:sp>
      <p:pic>
        <p:nvPicPr>
          <p:cNvPr id="5" name="Picture 4">
            <a:extLst>
              <a:ext uri="{FF2B5EF4-FFF2-40B4-BE49-F238E27FC236}">
                <a16:creationId xmlns:a16="http://schemas.microsoft.com/office/drawing/2014/main" id="{68B65D5F-7532-15AA-2B34-E6066B6B2803}"/>
              </a:ext>
            </a:extLst>
          </p:cNvPr>
          <p:cNvPicPr>
            <a:picLocks noChangeAspect="1"/>
          </p:cNvPicPr>
          <p:nvPr/>
        </p:nvPicPr>
        <p:blipFill>
          <a:blip r:embed="rId2"/>
          <a:stretch>
            <a:fillRect/>
          </a:stretch>
        </p:blipFill>
        <p:spPr>
          <a:xfrm>
            <a:off x="2291137" y="866627"/>
            <a:ext cx="4743398" cy="3737480"/>
          </a:xfrm>
          <a:prstGeom prst="rect">
            <a:avLst/>
          </a:prstGeom>
        </p:spPr>
      </p:pic>
    </p:spTree>
    <p:extLst>
      <p:ext uri="{BB962C8B-B14F-4D97-AF65-F5344CB8AC3E}">
        <p14:creationId xmlns:p14="http://schemas.microsoft.com/office/powerpoint/2010/main" val="286365863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CB36ED-6CA0-2833-4C8C-21304BD9BCFB}"/>
              </a:ext>
            </a:extLst>
          </p:cNvPr>
          <p:cNvSpPr>
            <a:spLocks noGrp="1"/>
          </p:cNvSpPr>
          <p:nvPr>
            <p:ph type="title"/>
          </p:nvPr>
        </p:nvSpPr>
        <p:spPr>
          <a:xfrm>
            <a:off x="383245" y="127169"/>
            <a:ext cx="4817100" cy="587400"/>
          </a:xfrm>
        </p:spPr>
        <p:txBody>
          <a:bodyPr/>
          <a:lstStyle/>
          <a:p>
            <a:r>
              <a:rPr lang="en-US" dirty="0"/>
              <a:t>Dashboard</a:t>
            </a:r>
          </a:p>
        </p:txBody>
      </p:sp>
      <p:pic>
        <p:nvPicPr>
          <p:cNvPr id="5" name="Picture 4">
            <a:extLst>
              <a:ext uri="{FF2B5EF4-FFF2-40B4-BE49-F238E27FC236}">
                <a16:creationId xmlns:a16="http://schemas.microsoft.com/office/drawing/2014/main" id="{9105BC91-7183-77A7-52D6-7DA0210360E7}"/>
              </a:ext>
            </a:extLst>
          </p:cNvPr>
          <p:cNvPicPr>
            <a:picLocks noChangeAspect="1"/>
          </p:cNvPicPr>
          <p:nvPr/>
        </p:nvPicPr>
        <p:blipFill>
          <a:blip r:embed="rId2"/>
          <a:stretch>
            <a:fillRect/>
          </a:stretch>
        </p:blipFill>
        <p:spPr>
          <a:xfrm>
            <a:off x="1806520" y="714569"/>
            <a:ext cx="5530959" cy="3951819"/>
          </a:xfrm>
          <a:prstGeom prst="rect">
            <a:avLst/>
          </a:prstGeom>
        </p:spPr>
      </p:pic>
    </p:spTree>
    <p:extLst>
      <p:ext uri="{BB962C8B-B14F-4D97-AF65-F5344CB8AC3E}">
        <p14:creationId xmlns:p14="http://schemas.microsoft.com/office/powerpoint/2010/main" val="300756335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BC5F8-1D32-A838-DF70-1C72EC1AD2F0}"/>
              </a:ext>
            </a:extLst>
          </p:cNvPr>
          <p:cNvSpPr>
            <a:spLocks noGrp="1"/>
          </p:cNvSpPr>
          <p:nvPr>
            <p:ph type="title"/>
          </p:nvPr>
        </p:nvSpPr>
        <p:spPr>
          <a:xfrm>
            <a:off x="460301" y="75798"/>
            <a:ext cx="4817100" cy="587400"/>
          </a:xfrm>
        </p:spPr>
        <p:txBody>
          <a:bodyPr/>
          <a:lstStyle/>
          <a:p>
            <a:r>
              <a:rPr lang="en-US" dirty="0"/>
              <a:t>Disaster Review</a:t>
            </a:r>
          </a:p>
        </p:txBody>
      </p:sp>
      <p:pic>
        <p:nvPicPr>
          <p:cNvPr id="5" name="Picture 4">
            <a:extLst>
              <a:ext uri="{FF2B5EF4-FFF2-40B4-BE49-F238E27FC236}">
                <a16:creationId xmlns:a16="http://schemas.microsoft.com/office/drawing/2014/main" id="{743C29DD-5A99-EFB5-7753-203D9236404F}"/>
              </a:ext>
            </a:extLst>
          </p:cNvPr>
          <p:cNvPicPr>
            <a:picLocks noChangeAspect="1"/>
          </p:cNvPicPr>
          <p:nvPr/>
        </p:nvPicPr>
        <p:blipFill>
          <a:blip r:embed="rId2"/>
          <a:stretch>
            <a:fillRect/>
          </a:stretch>
        </p:blipFill>
        <p:spPr>
          <a:xfrm>
            <a:off x="1735515" y="780835"/>
            <a:ext cx="5588939" cy="3463675"/>
          </a:xfrm>
          <a:prstGeom prst="rect">
            <a:avLst/>
          </a:prstGeom>
        </p:spPr>
      </p:pic>
    </p:spTree>
    <p:extLst>
      <p:ext uri="{BB962C8B-B14F-4D97-AF65-F5344CB8AC3E}">
        <p14:creationId xmlns:p14="http://schemas.microsoft.com/office/powerpoint/2010/main" val="403757830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grpSp>
        <p:nvGrpSpPr>
          <p:cNvPr id="2130" name="Google Shape;2130;p70"/>
          <p:cNvGrpSpPr/>
          <p:nvPr/>
        </p:nvGrpSpPr>
        <p:grpSpPr>
          <a:xfrm>
            <a:off x="5432506" y="387981"/>
            <a:ext cx="3785100" cy="4364475"/>
            <a:chOff x="5432506" y="387981"/>
            <a:chExt cx="3785100" cy="4364475"/>
          </a:xfrm>
        </p:grpSpPr>
        <p:grpSp>
          <p:nvGrpSpPr>
            <p:cNvPr id="2131" name="Google Shape;2131;p70"/>
            <p:cNvGrpSpPr/>
            <p:nvPr/>
          </p:nvGrpSpPr>
          <p:grpSpPr>
            <a:xfrm>
              <a:off x="5831117" y="387981"/>
              <a:ext cx="3386489" cy="4364475"/>
              <a:chOff x="5831117" y="471963"/>
              <a:chExt cx="3386489" cy="4364475"/>
            </a:xfrm>
          </p:grpSpPr>
          <p:sp>
            <p:nvSpPr>
              <p:cNvPr id="2132" name="Google Shape;2132;p70"/>
              <p:cNvSpPr/>
              <p:nvPr/>
            </p:nvSpPr>
            <p:spPr>
              <a:xfrm flipH="1">
                <a:off x="6758531" y="3439400"/>
                <a:ext cx="76625" cy="1243325"/>
              </a:xfrm>
              <a:custGeom>
                <a:avLst/>
                <a:gdLst/>
                <a:ahLst/>
                <a:cxnLst/>
                <a:rect l="l" t="t" r="r" b="b"/>
                <a:pathLst>
                  <a:path w="3065" h="49733" extrusionOk="0">
                    <a:moveTo>
                      <a:pt x="2010" y="1"/>
                    </a:moveTo>
                    <a:lnTo>
                      <a:pt x="1" y="49553"/>
                    </a:lnTo>
                    <a:lnTo>
                      <a:pt x="2070" y="49732"/>
                    </a:lnTo>
                    <a:lnTo>
                      <a:pt x="3064" y="100"/>
                    </a:lnTo>
                    <a:lnTo>
                      <a:pt x="20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0"/>
              <p:cNvSpPr/>
              <p:nvPr/>
            </p:nvSpPr>
            <p:spPr>
              <a:xfrm flipH="1">
                <a:off x="6675481" y="3658225"/>
                <a:ext cx="95025" cy="163150"/>
              </a:xfrm>
              <a:custGeom>
                <a:avLst/>
                <a:gdLst/>
                <a:ahLst/>
                <a:cxnLst/>
                <a:rect l="l" t="t" r="r" b="b"/>
                <a:pathLst>
                  <a:path w="3801" h="6526" extrusionOk="0">
                    <a:moveTo>
                      <a:pt x="3800" y="0"/>
                    </a:moveTo>
                    <a:lnTo>
                      <a:pt x="2925" y="100"/>
                    </a:lnTo>
                    <a:lnTo>
                      <a:pt x="1" y="3899"/>
                    </a:lnTo>
                    <a:lnTo>
                      <a:pt x="1" y="6525"/>
                    </a:lnTo>
                    <a:lnTo>
                      <a:pt x="38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0"/>
              <p:cNvSpPr/>
              <p:nvPr/>
            </p:nvSpPr>
            <p:spPr>
              <a:xfrm flipH="1">
                <a:off x="6726206" y="4112275"/>
                <a:ext cx="52250" cy="126850"/>
              </a:xfrm>
              <a:custGeom>
                <a:avLst/>
                <a:gdLst/>
                <a:ahLst/>
                <a:cxnLst/>
                <a:rect l="l" t="t" r="r" b="b"/>
                <a:pathLst>
                  <a:path w="2090" h="5074" extrusionOk="0">
                    <a:moveTo>
                      <a:pt x="1950" y="0"/>
                    </a:moveTo>
                    <a:lnTo>
                      <a:pt x="1" y="2925"/>
                    </a:lnTo>
                    <a:lnTo>
                      <a:pt x="21" y="5073"/>
                    </a:lnTo>
                    <a:lnTo>
                      <a:pt x="2089" y="498"/>
                    </a:lnTo>
                    <a:lnTo>
                      <a:pt x="19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flipH="1">
                <a:off x="6680456" y="3558750"/>
                <a:ext cx="111425" cy="99500"/>
              </a:xfrm>
              <a:custGeom>
                <a:avLst/>
                <a:gdLst/>
                <a:ahLst/>
                <a:cxnLst/>
                <a:rect l="l" t="t" r="r" b="b"/>
                <a:pathLst>
                  <a:path w="4457" h="3980" extrusionOk="0">
                    <a:moveTo>
                      <a:pt x="4457" y="1"/>
                    </a:moveTo>
                    <a:lnTo>
                      <a:pt x="1095" y="2050"/>
                    </a:lnTo>
                    <a:lnTo>
                      <a:pt x="1" y="3979"/>
                    </a:lnTo>
                    <a:lnTo>
                      <a:pt x="4317" y="498"/>
                    </a:lnTo>
                    <a:lnTo>
                      <a:pt x="44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flipH="1">
                <a:off x="6808256" y="4493725"/>
                <a:ext cx="78125" cy="111900"/>
              </a:xfrm>
              <a:custGeom>
                <a:avLst/>
                <a:gdLst/>
                <a:ahLst/>
                <a:cxnLst/>
                <a:rect l="l" t="t" r="r" b="b"/>
                <a:pathLst>
                  <a:path w="3125" h="4476" extrusionOk="0">
                    <a:moveTo>
                      <a:pt x="458" y="0"/>
                    </a:moveTo>
                    <a:lnTo>
                      <a:pt x="1" y="159"/>
                    </a:lnTo>
                    <a:lnTo>
                      <a:pt x="3124" y="4476"/>
                    </a:lnTo>
                    <a:lnTo>
                      <a:pt x="2945" y="3083"/>
                    </a:lnTo>
                    <a:lnTo>
                      <a:pt x="4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0"/>
              <p:cNvSpPr/>
              <p:nvPr/>
            </p:nvSpPr>
            <p:spPr>
              <a:xfrm flipH="1">
                <a:off x="6798331" y="3765650"/>
                <a:ext cx="66150" cy="116400"/>
              </a:xfrm>
              <a:custGeom>
                <a:avLst/>
                <a:gdLst/>
                <a:ahLst/>
                <a:cxnLst/>
                <a:rect l="l" t="t" r="r" b="b"/>
                <a:pathLst>
                  <a:path w="2646" h="4656" extrusionOk="0">
                    <a:moveTo>
                      <a:pt x="418" y="0"/>
                    </a:moveTo>
                    <a:lnTo>
                      <a:pt x="0" y="438"/>
                    </a:lnTo>
                    <a:lnTo>
                      <a:pt x="2646" y="4655"/>
                    </a:lnTo>
                    <a:lnTo>
                      <a:pt x="2606" y="2328"/>
                    </a:lnTo>
                    <a:lnTo>
                      <a:pt x="4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0"/>
              <p:cNvSpPr/>
              <p:nvPr/>
            </p:nvSpPr>
            <p:spPr>
              <a:xfrm flipH="1">
                <a:off x="6112031" y="3504550"/>
                <a:ext cx="172575" cy="1179675"/>
              </a:xfrm>
              <a:custGeom>
                <a:avLst/>
                <a:gdLst/>
                <a:ahLst/>
                <a:cxnLst/>
                <a:rect l="l" t="t" r="r" b="b"/>
                <a:pathLst>
                  <a:path w="6903" h="47187" extrusionOk="0">
                    <a:moveTo>
                      <a:pt x="995" y="0"/>
                    </a:moveTo>
                    <a:lnTo>
                      <a:pt x="0" y="60"/>
                    </a:lnTo>
                    <a:lnTo>
                      <a:pt x="4933" y="47186"/>
                    </a:lnTo>
                    <a:lnTo>
                      <a:pt x="6903" y="47047"/>
                    </a:lnTo>
                    <a:lnTo>
                      <a:pt x="9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0"/>
              <p:cNvSpPr/>
              <p:nvPr/>
            </p:nvSpPr>
            <p:spPr>
              <a:xfrm flipH="1">
                <a:off x="6150806" y="3697500"/>
                <a:ext cx="76625" cy="167125"/>
              </a:xfrm>
              <a:custGeom>
                <a:avLst/>
                <a:gdLst/>
                <a:ahLst/>
                <a:cxnLst/>
                <a:rect l="l" t="t" r="r" b="b"/>
                <a:pathLst>
                  <a:path w="3065" h="6685" extrusionOk="0">
                    <a:moveTo>
                      <a:pt x="3064" y="1"/>
                    </a:moveTo>
                    <a:lnTo>
                      <a:pt x="2249" y="220"/>
                    </a:lnTo>
                    <a:lnTo>
                      <a:pt x="1" y="4218"/>
                    </a:lnTo>
                    <a:lnTo>
                      <a:pt x="359" y="6685"/>
                    </a:lnTo>
                    <a:lnTo>
                      <a:pt x="30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0"/>
              <p:cNvSpPr/>
              <p:nvPr/>
            </p:nvSpPr>
            <p:spPr>
              <a:xfrm flipH="1">
                <a:off x="6135406" y="4133650"/>
                <a:ext cx="40300" cy="126850"/>
              </a:xfrm>
              <a:custGeom>
                <a:avLst/>
                <a:gdLst/>
                <a:ahLst/>
                <a:cxnLst/>
                <a:rect l="l" t="t" r="r" b="b"/>
                <a:pathLst>
                  <a:path w="1612" h="5074" extrusionOk="0">
                    <a:moveTo>
                      <a:pt x="1413" y="1"/>
                    </a:moveTo>
                    <a:lnTo>
                      <a:pt x="1" y="3064"/>
                    </a:lnTo>
                    <a:lnTo>
                      <a:pt x="319" y="5073"/>
                    </a:lnTo>
                    <a:lnTo>
                      <a:pt x="1612" y="478"/>
                    </a:lnTo>
                    <a:lnTo>
                      <a:pt x="14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0"/>
              <p:cNvSpPr/>
              <p:nvPr/>
            </p:nvSpPr>
            <p:spPr>
              <a:xfrm flipH="1">
                <a:off x="6169206" y="3604025"/>
                <a:ext cx="91550" cy="109425"/>
              </a:xfrm>
              <a:custGeom>
                <a:avLst/>
                <a:gdLst/>
                <a:ahLst/>
                <a:cxnLst/>
                <a:rect l="l" t="t" r="r" b="b"/>
                <a:pathLst>
                  <a:path w="3662" h="4377" extrusionOk="0">
                    <a:moveTo>
                      <a:pt x="3661" y="0"/>
                    </a:moveTo>
                    <a:lnTo>
                      <a:pt x="757" y="2387"/>
                    </a:lnTo>
                    <a:lnTo>
                      <a:pt x="1" y="4376"/>
                    </a:lnTo>
                    <a:lnTo>
                      <a:pt x="3582" y="497"/>
                    </a:lnTo>
                    <a:lnTo>
                      <a:pt x="36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0"/>
              <p:cNvSpPr/>
              <p:nvPr/>
            </p:nvSpPr>
            <p:spPr>
              <a:xfrm flipH="1">
                <a:off x="6145831" y="4515100"/>
                <a:ext cx="89050" cy="96000"/>
              </a:xfrm>
              <a:custGeom>
                <a:avLst/>
                <a:gdLst/>
                <a:ahLst/>
                <a:cxnLst/>
                <a:rect l="l" t="t" r="r" b="b"/>
                <a:pathLst>
                  <a:path w="3562" h="3840" extrusionOk="0">
                    <a:moveTo>
                      <a:pt x="398" y="1"/>
                    </a:moveTo>
                    <a:lnTo>
                      <a:pt x="0" y="199"/>
                    </a:lnTo>
                    <a:lnTo>
                      <a:pt x="3561" y="3840"/>
                    </a:lnTo>
                    <a:lnTo>
                      <a:pt x="3561" y="3840"/>
                    </a:lnTo>
                    <a:lnTo>
                      <a:pt x="3183" y="2547"/>
                    </a:lnTo>
                    <a:lnTo>
                      <a:pt x="3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0"/>
              <p:cNvSpPr/>
              <p:nvPr/>
            </p:nvSpPr>
            <p:spPr>
              <a:xfrm flipH="1">
                <a:off x="6236356" y="3823825"/>
                <a:ext cx="77100" cy="102475"/>
              </a:xfrm>
              <a:custGeom>
                <a:avLst/>
                <a:gdLst/>
                <a:ahLst/>
                <a:cxnLst/>
                <a:rect l="l" t="t" r="r" b="b"/>
                <a:pathLst>
                  <a:path w="3084" h="4099" extrusionOk="0">
                    <a:moveTo>
                      <a:pt x="339" y="1"/>
                    </a:moveTo>
                    <a:lnTo>
                      <a:pt x="0" y="458"/>
                    </a:lnTo>
                    <a:lnTo>
                      <a:pt x="3084" y="4099"/>
                    </a:lnTo>
                    <a:lnTo>
                      <a:pt x="2726" y="1890"/>
                    </a:lnTo>
                    <a:lnTo>
                      <a:pt x="3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0"/>
              <p:cNvSpPr/>
              <p:nvPr/>
            </p:nvSpPr>
            <p:spPr>
              <a:xfrm flipH="1">
                <a:off x="7712881" y="4457900"/>
                <a:ext cx="26875" cy="143250"/>
              </a:xfrm>
              <a:custGeom>
                <a:avLst/>
                <a:gdLst/>
                <a:ahLst/>
                <a:cxnLst/>
                <a:rect l="l" t="t" r="r" b="b"/>
                <a:pathLst>
                  <a:path w="1075" h="5730" extrusionOk="0">
                    <a:moveTo>
                      <a:pt x="0" y="1"/>
                    </a:moveTo>
                    <a:lnTo>
                      <a:pt x="458" y="5730"/>
                    </a:lnTo>
                    <a:lnTo>
                      <a:pt x="1074" y="4337"/>
                    </a:lnTo>
                    <a:lnTo>
                      <a:pt x="497" y="14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0"/>
              <p:cNvSpPr/>
              <p:nvPr/>
            </p:nvSpPr>
            <p:spPr>
              <a:xfrm flipH="1">
                <a:off x="8112731" y="2430350"/>
                <a:ext cx="74125" cy="1913200"/>
              </a:xfrm>
              <a:custGeom>
                <a:avLst/>
                <a:gdLst/>
                <a:ahLst/>
                <a:cxnLst/>
                <a:rect l="l" t="t" r="r" b="b"/>
                <a:pathLst>
                  <a:path w="2965" h="76528" extrusionOk="0">
                    <a:moveTo>
                      <a:pt x="1731" y="0"/>
                    </a:moveTo>
                    <a:lnTo>
                      <a:pt x="1" y="76528"/>
                    </a:lnTo>
                    <a:lnTo>
                      <a:pt x="2965" y="76528"/>
                    </a:lnTo>
                    <a:lnTo>
                      <a:pt x="24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0"/>
              <p:cNvSpPr/>
              <p:nvPr/>
            </p:nvSpPr>
            <p:spPr>
              <a:xfrm flipH="1">
                <a:off x="8033656" y="2715800"/>
                <a:ext cx="94025" cy="250675"/>
              </a:xfrm>
              <a:custGeom>
                <a:avLst/>
                <a:gdLst/>
                <a:ahLst/>
                <a:cxnLst/>
                <a:rect l="l" t="t" r="r" b="b"/>
                <a:pathLst>
                  <a:path w="3761" h="10027" extrusionOk="0">
                    <a:moveTo>
                      <a:pt x="3761" y="1"/>
                    </a:moveTo>
                    <a:lnTo>
                      <a:pt x="2885" y="200"/>
                    </a:lnTo>
                    <a:lnTo>
                      <a:pt x="1" y="6267"/>
                    </a:lnTo>
                    <a:lnTo>
                      <a:pt x="100" y="10027"/>
                    </a:lnTo>
                    <a:lnTo>
                      <a:pt x="37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0"/>
              <p:cNvSpPr/>
              <p:nvPr/>
            </p:nvSpPr>
            <p:spPr>
              <a:xfrm flipH="1">
                <a:off x="8068456" y="3462275"/>
                <a:ext cx="51750" cy="199950"/>
              </a:xfrm>
              <a:custGeom>
                <a:avLst/>
                <a:gdLst/>
                <a:ahLst/>
                <a:cxnLst/>
                <a:rect l="l" t="t" r="r" b="b"/>
                <a:pathLst>
                  <a:path w="2070" h="7998" extrusionOk="0">
                    <a:moveTo>
                      <a:pt x="1910" y="1"/>
                    </a:moveTo>
                    <a:lnTo>
                      <a:pt x="0" y="4655"/>
                    </a:lnTo>
                    <a:lnTo>
                      <a:pt x="80" y="7997"/>
                    </a:lnTo>
                    <a:lnTo>
                      <a:pt x="2069" y="796"/>
                    </a:lnTo>
                    <a:lnTo>
                      <a:pt x="1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0"/>
              <p:cNvSpPr/>
              <p:nvPr/>
            </p:nvSpPr>
            <p:spPr>
              <a:xfrm flipH="1">
                <a:off x="8142081" y="2565625"/>
                <a:ext cx="80575" cy="168100"/>
              </a:xfrm>
              <a:custGeom>
                <a:avLst/>
                <a:gdLst/>
                <a:ahLst/>
                <a:cxnLst/>
                <a:rect l="l" t="t" r="r" b="b"/>
                <a:pathLst>
                  <a:path w="3223" h="6724" extrusionOk="0">
                    <a:moveTo>
                      <a:pt x="438" y="0"/>
                    </a:moveTo>
                    <a:lnTo>
                      <a:pt x="0" y="239"/>
                    </a:lnTo>
                    <a:lnTo>
                      <a:pt x="3223" y="6724"/>
                    </a:lnTo>
                    <a:lnTo>
                      <a:pt x="3223" y="6724"/>
                    </a:lnTo>
                    <a:lnTo>
                      <a:pt x="3004" y="4575"/>
                    </a:lnTo>
                    <a:lnTo>
                      <a:pt x="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0"/>
              <p:cNvSpPr/>
              <p:nvPr/>
            </p:nvSpPr>
            <p:spPr>
              <a:xfrm flipH="1">
                <a:off x="8163456" y="2614350"/>
                <a:ext cx="53225" cy="61700"/>
              </a:xfrm>
              <a:custGeom>
                <a:avLst/>
                <a:gdLst/>
                <a:ahLst/>
                <a:cxnLst/>
                <a:rect l="l" t="t" r="r" b="b"/>
                <a:pathLst>
                  <a:path w="2129" h="2468" extrusionOk="0">
                    <a:moveTo>
                      <a:pt x="40" y="0"/>
                    </a:moveTo>
                    <a:lnTo>
                      <a:pt x="0" y="458"/>
                    </a:lnTo>
                    <a:lnTo>
                      <a:pt x="2129" y="2467"/>
                    </a:lnTo>
                    <a:lnTo>
                      <a:pt x="1432" y="836"/>
                    </a:lnTo>
                    <a:lnTo>
                      <a:pt x="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0"/>
              <p:cNvSpPr/>
              <p:nvPr/>
            </p:nvSpPr>
            <p:spPr>
              <a:xfrm flipH="1">
                <a:off x="8152006" y="2958500"/>
                <a:ext cx="57725" cy="271050"/>
              </a:xfrm>
              <a:custGeom>
                <a:avLst/>
                <a:gdLst/>
                <a:ahLst/>
                <a:cxnLst/>
                <a:rect l="l" t="t" r="r" b="b"/>
                <a:pathLst>
                  <a:path w="2309" h="10842" extrusionOk="0">
                    <a:moveTo>
                      <a:pt x="279" y="0"/>
                    </a:moveTo>
                    <a:lnTo>
                      <a:pt x="1" y="517"/>
                    </a:lnTo>
                    <a:lnTo>
                      <a:pt x="2089" y="10842"/>
                    </a:lnTo>
                    <a:lnTo>
                      <a:pt x="2308" y="7082"/>
                    </a:lnTo>
                    <a:lnTo>
                      <a:pt x="2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0"/>
              <p:cNvSpPr/>
              <p:nvPr/>
            </p:nvSpPr>
            <p:spPr>
              <a:xfrm flipH="1">
                <a:off x="8061506" y="3557275"/>
                <a:ext cx="79100" cy="86050"/>
              </a:xfrm>
              <a:custGeom>
                <a:avLst/>
                <a:gdLst/>
                <a:ahLst/>
                <a:cxnLst/>
                <a:rect l="l" t="t" r="r" b="b"/>
                <a:pathLst>
                  <a:path w="3164" h="3442" extrusionOk="0">
                    <a:moveTo>
                      <a:pt x="2885" y="0"/>
                    </a:moveTo>
                    <a:lnTo>
                      <a:pt x="1" y="3442"/>
                    </a:lnTo>
                    <a:lnTo>
                      <a:pt x="1035" y="3163"/>
                    </a:lnTo>
                    <a:lnTo>
                      <a:pt x="3164" y="239"/>
                    </a:lnTo>
                    <a:lnTo>
                      <a:pt x="28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0"/>
              <p:cNvSpPr/>
              <p:nvPr/>
            </p:nvSpPr>
            <p:spPr>
              <a:xfrm flipH="1">
                <a:off x="6891306" y="2872950"/>
                <a:ext cx="328775" cy="1898300"/>
              </a:xfrm>
              <a:custGeom>
                <a:avLst/>
                <a:gdLst/>
                <a:ahLst/>
                <a:cxnLst/>
                <a:rect l="l" t="t" r="r" b="b"/>
                <a:pathLst>
                  <a:path w="13151" h="75932" extrusionOk="0">
                    <a:moveTo>
                      <a:pt x="12434" y="1"/>
                    </a:moveTo>
                    <a:lnTo>
                      <a:pt x="1" y="75494"/>
                    </a:lnTo>
                    <a:lnTo>
                      <a:pt x="2945" y="75931"/>
                    </a:lnTo>
                    <a:lnTo>
                      <a:pt x="13150" y="80"/>
                    </a:lnTo>
                    <a:lnTo>
                      <a:pt x="12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0"/>
              <p:cNvSpPr/>
              <p:nvPr/>
            </p:nvSpPr>
            <p:spPr>
              <a:xfrm flipH="1">
                <a:off x="6840106" y="3170350"/>
                <a:ext cx="125825" cy="235750"/>
              </a:xfrm>
              <a:custGeom>
                <a:avLst/>
                <a:gdLst/>
                <a:ahLst/>
                <a:cxnLst/>
                <a:rect l="l" t="t" r="r" b="b"/>
                <a:pathLst>
                  <a:path w="5033" h="9430" extrusionOk="0">
                    <a:moveTo>
                      <a:pt x="5033" y="1"/>
                    </a:moveTo>
                    <a:lnTo>
                      <a:pt x="4138" y="100"/>
                    </a:lnTo>
                    <a:lnTo>
                      <a:pt x="398" y="5690"/>
                    </a:lnTo>
                    <a:lnTo>
                      <a:pt x="0" y="9430"/>
                    </a:lnTo>
                    <a:lnTo>
                      <a:pt x="50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0"/>
              <p:cNvSpPr/>
              <p:nvPr/>
            </p:nvSpPr>
            <p:spPr>
              <a:xfrm flipH="1">
                <a:off x="6982331" y="3904900"/>
                <a:ext cx="74125" cy="190500"/>
              </a:xfrm>
              <a:custGeom>
                <a:avLst/>
                <a:gdLst/>
                <a:ahLst/>
                <a:cxnLst/>
                <a:rect l="l" t="t" r="r" b="b"/>
                <a:pathLst>
                  <a:path w="2965" h="7620" extrusionOk="0">
                    <a:moveTo>
                      <a:pt x="2925" y="0"/>
                    </a:moveTo>
                    <a:lnTo>
                      <a:pt x="399" y="4337"/>
                    </a:lnTo>
                    <a:lnTo>
                      <a:pt x="1" y="7619"/>
                    </a:lnTo>
                    <a:lnTo>
                      <a:pt x="2965" y="776"/>
                    </a:lnTo>
                    <a:lnTo>
                      <a:pt x="29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0"/>
              <p:cNvSpPr/>
              <p:nvPr/>
            </p:nvSpPr>
            <p:spPr>
              <a:xfrm flipH="1">
                <a:off x="6947506" y="2997275"/>
                <a:ext cx="59700" cy="176075"/>
              </a:xfrm>
              <a:custGeom>
                <a:avLst/>
                <a:gdLst/>
                <a:ahLst/>
                <a:cxnLst/>
                <a:rect l="l" t="t" r="r" b="b"/>
                <a:pathLst>
                  <a:path w="2388" h="7043" extrusionOk="0">
                    <a:moveTo>
                      <a:pt x="497" y="1"/>
                    </a:moveTo>
                    <a:lnTo>
                      <a:pt x="0" y="180"/>
                    </a:lnTo>
                    <a:lnTo>
                      <a:pt x="2288" y="7043"/>
                    </a:lnTo>
                    <a:lnTo>
                      <a:pt x="2387" y="4875"/>
                    </a:lnTo>
                    <a:lnTo>
                      <a:pt x="4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0"/>
              <p:cNvSpPr/>
              <p:nvPr/>
            </p:nvSpPr>
            <p:spPr>
              <a:xfrm flipH="1">
                <a:off x="6963431" y="3044525"/>
                <a:ext cx="45275" cy="68650"/>
              </a:xfrm>
              <a:custGeom>
                <a:avLst/>
                <a:gdLst/>
                <a:ahLst/>
                <a:cxnLst/>
                <a:rect l="l" t="t" r="r" b="b"/>
                <a:pathLst>
                  <a:path w="1811" h="2746" extrusionOk="0">
                    <a:moveTo>
                      <a:pt x="80" y="1"/>
                    </a:moveTo>
                    <a:lnTo>
                      <a:pt x="0" y="458"/>
                    </a:lnTo>
                    <a:lnTo>
                      <a:pt x="1811" y="2746"/>
                    </a:lnTo>
                    <a:lnTo>
                      <a:pt x="1811" y="2746"/>
                    </a:lnTo>
                    <a:lnTo>
                      <a:pt x="1353" y="1035"/>
                    </a:lnTo>
                    <a:lnTo>
                      <a:pt x="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0"/>
              <p:cNvSpPr/>
              <p:nvPr/>
            </p:nvSpPr>
            <p:spPr>
              <a:xfrm flipH="1">
                <a:off x="6964931" y="3121625"/>
                <a:ext cx="34325" cy="275025"/>
              </a:xfrm>
              <a:custGeom>
                <a:avLst/>
                <a:gdLst/>
                <a:ahLst/>
                <a:cxnLst/>
                <a:rect l="l" t="t" r="r" b="b"/>
                <a:pathLst>
                  <a:path w="1373" h="11001" extrusionOk="0">
                    <a:moveTo>
                      <a:pt x="319" y="0"/>
                    </a:moveTo>
                    <a:lnTo>
                      <a:pt x="0" y="478"/>
                    </a:lnTo>
                    <a:lnTo>
                      <a:pt x="617" y="11001"/>
                    </a:lnTo>
                    <a:lnTo>
                      <a:pt x="1373" y="7301"/>
                    </a:lnTo>
                    <a:lnTo>
                      <a:pt x="3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0"/>
              <p:cNvSpPr/>
              <p:nvPr/>
            </p:nvSpPr>
            <p:spPr>
              <a:xfrm flipH="1">
                <a:off x="6986806" y="3999375"/>
                <a:ext cx="89550" cy="74625"/>
              </a:xfrm>
              <a:custGeom>
                <a:avLst/>
                <a:gdLst/>
                <a:ahLst/>
                <a:cxnLst/>
                <a:rect l="l" t="t" r="r" b="b"/>
                <a:pathLst>
                  <a:path w="3582" h="2985" extrusionOk="0">
                    <a:moveTo>
                      <a:pt x="3323" y="1"/>
                    </a:moveTo>
                    <a:lnTo>
                      <a:pt x="1" y="2985"/>
                    </a:lnTo>
                    <a:lnTo>
                      <a:pt x="1" y="2985"/>
                    </a:lnTo>
                    <a:lnTo>
                      <a:pt x="1075" y="2865"/>
                    </a:lnTo>
                    <a:lnTo>
                      <a:pt x="3582" y="259"/>
                    </a:lnTo>
                    <a:lnTo>
                      <a:pt x="33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0"/>
              <p:cNvSpPr/>
              <p:nvPr/>
            </p:nvSpPr>
            <p:spPr>
              <a:xfrm flipH="1">
                <a:off x="7776531" y="2479075"/>
                <a:ext cx="346175" cy="1896800"/>
              </a:xfrm>
              <a:custGeom>
                <a:avLst/>
                <a:gdLst/>
                <a:ahLst/>
                <a:cxnLst/>
                <a:rect l="l" t="t" r="r" b="b"/>
                <a:pathLst>
                  <a:path w="13847" h="75872" extrusionOk="0">
                    <a:moveTo>
                      <a:pt x="697" y="1"/>
                    </a:moveTo>
                    <a:lnTo>
                      <a:pt x="1" y="120"/>
                    </a:lnTo>
                    <a:lnTo>
                      <a:pt x="10942" y="75872"/>
                    </a:lnTo>
                    <a:lnTo>
                      <a:pt x="13846" y="75374"/>
                    </a:lnTo>
                    <a:lnTo>
                      <a:pt x="6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0"/>
              <p:cNvSpPr/>
              <p:nvPr/>
            </p:nvSpPr>
            <p:spPr>
              <a:xfrm flipH="1">
                <a:off x="7967006" y="2745150"/>
                <a:ext cx="67175" cy="262100"/>
              </a:xfrm>
              <a:custGeom>
                <a:avLst/>
                <a:gdLst/>
                <a:ahLst/>
                <a:cxnLst/>
                <a:rect l="l" t="t" r="r" b="b"/>
                <a:pathLst>
                  <a:path w="2687" h="10484" extrusionOk="0">
                    <a:moveTo>
                      <a:pt x="2686" y="0"/>
                    </a:moveTo>
                    <a:lnTo>
                      <a:pt x="1851" y="338"/>
                    </a:lnTo>
                    <a:lnTo>
                      <a:pt x="1" y="6784"/>
                    </a:lnTo>
                    <a:lnTo>
                      <a:pt x="737" y="10484"/>
                    </a:lnTo>
                    <a:lnTo>
                      <a:pt x="26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0"/>
              <p:cNvSpPr/>
              <p:nvPr/>
            </p:nvSpPr>
            <p:spPr>
              <a:xfrm flipH="1">
                <a:off x="8070956" y="2626275"/>
                <a:ext cx="106450" cy="154700"/>
              </a:xfrm>
              <a:custGeom>
                <a:avLst/>
                <a:gdLst/>
                <a:ahLst/>
                <a:cxnLst/>
                <a:rect l="l" t="t" r="r" b="b"/>
                <a:pathLst>
                  <a:path w="4258" h="6188" extrusionOk="0">
                    <a:moveTo>
                      <a:pt x="398" y="1"/>
                    </a:moveTo>
                    <a:lnTo>
                      <a:pt x="1" y="319"/>
                    </a:lnTo>
                    <a:lnTo>
                      <a:pt x="4258" y="6188"/>
                    </a:lnTo>
                    <a:lnTo>
                      <a:pt x="3681" y="4079"/>
                    </a:lnTo>
                    <a:lnTo>
                      <a:pt x="3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0"/>
              <p:cNvSpPr/>
              <p:nvPr/>
            </p:nvSpPr>
            <p:spPr>
              <a:xfrm flipH="1">
                <a:off x="8101281" y="2675025"/>
                <a:ext cx="62200" cy="52750"/>
              </a:xfrm>
              <a:custGeom>
                <a:avLst/>
                <a:gdLst/>
                <a:ahLst/>
                <a:cxnLst/>
                <a:rect l="l" t="t" r="r" b="b"/>
                <a:pathLst>
                  <a:path w="2488" h="2110" extrusionOk="0">
                    <a:moveTo>
                      <a:pt x="1" y="0"/>
                    </a:moveTo>
                    <a:lnTo>
                      <a:pt x="40" y="458"/>
                    </a:lnTo>
                    <a:lnTo>
                      <a:pt x="2487" y="2109"/>
                    </a:lnTo>
                    <a:lnTo>
                      <a:pt x="1512" y="59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flipH="1">
                <a:off x="8003806" y="3012200"/>
                <a:ext cx="94525" cy="260125"/>
              </a:xfrm>
              <a:custGeom>
                <a:avLst/>
                <a:gdLst/>
                <a:ahLst/>
                <a:cxnLst/>
                <a:rect l="l" t="t" r="r" b="b"/>
                <a:pathLst>
                  <a:path w="3781" h="10405" extrusionOk="0">
                    <a:moveTo>
                      <a:pt x="180" y="1"/>
                    </a:moveTo>
                    <a:lnTo>
                      <a:pt x="0" y="558"/>
                    </a:lnTo>
                    <a:lnTo>
                      <a:pt x="3780" y="10405"/>
                    </a:lnTo>
                    <a:lnTo>
                      <a:pt x="3362" y="6645"/>
                    </a:lnTo>
                    <a:lnTo>
                      <a:pt x="1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0"/>
              <p:cNvSpPr/>
              <p:nvPr/>
            </p:nvSpPr>
            <p:spPr>
              <a:xfrm flipH="1">
                <a:off x="7618881" y="2695900"/>
                <a:ext cx="103975" cy="1686450"/>
              </a:xfrm>
              <a:custGeom>
                <a:avLst/>
                <a:gdLst/>
                <a:ahLst/>
                <a:cxnLst/>
                <a:rect l="l" t="t" r="r" b="b"/>
                <a:pathLst>
                  <a:path w="4159" h="67458" extrusionOk="0">
                    <a:moveTo>
                      <a:pt x="2726" y="1"/>
                    </a:moveTo>
                    <a:lnTo>
                      <a:pt x="0" y="67199"/>
                    </a:lnTo>
                    <a:lnTo>
                      <a:pt x="2785" y="67457"/>
                    </a:lnTo>
                    <a:lnTo>
                      <a:pt x="4158" y="120"/>
                    </a:lnTo>
                    <a:lnTo>
                      <a:pt x="2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0"/>
              <p:cNvSpPr/>
              <p:nvPr/>
            </p:nvSpPr>
            <p:spPr>
              <a:xfrm flipH="1">
                <a:off x="7506006" y="2992300"/>
                <a:ext cx="129325" cy="220850"/>
              </a:xfrm>
              <a:custGeom>
                <a:avLst/>
                <a:gdLst/>
                <a:ahLst/>
                <a:cxnLst/>
                <a:rect l="l" t="t" r="r" b="b"/>
                <a:pathLst>
                  <a:path w="5173" h="8834" extrusionOk="0">
                    <a:moveTo>
                      <a:pt x="5173" y="1"/>
                    </a:moveTo>
                    <a:lnTo>
                      <a:pt x="3979" y="160"/>
                    </a:lnTo>
                    <a:lnTo>
                      <a:pt x="1" y="5312"/>
                    </a:lnTo>
                    <a:lnTo>
                      <a:pt x="1" y="8833"/>
                    </a:lnTo>
                    <a:lnTo>
                      <a:pt x="51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0"/>
              <p:cNvSpPr/>
              <p:nvPr/>
            </p:nvSpPr>
            <p:spPr>
              <a:xfrm flipH="1">
                <a:off x="7575631" y="3608000"/>
                <a:ext cx="70150" cy="172100"/>
              </a:xfrm>
              <a:custGeom>
                <a:avLst/>
                <a:gdLst/>
                <a:ahLst/>
                <a:cxnLst/>
                <a:rect l="l" t="t" r="r" b="b"/>
                <a:pathLst>
                  <a:path w="2806" h="6884" extrusionOk="0">
                    <a:moveTo>
                      <a:pt x="2627" y="0"/>
                    </a:moveTo>
                    <a:lnTo>
                      <a:pt x="1" y="3979"/>
                    </a:lnTo>
                    <a:lnTo>
                      <a:pt x="21" y="6883"/>
                    </a:lnTo>
                    <a:lnTo>
                      <a:pt x="2806" y="696"/>
                    </a:lnTo>
                    <a:lnTo>
                      <a:pt x="26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0"/>
              <p:cNvSpPr/>
              <p:nvPr/>
            </p:nvSpPr>
            <p:spPr>
              <a:xfrm flipH="1">
                <a:off x="7513456" y="2857550"/>
                <a:ext cx="149725" cy="134775"/>
              </a:xfrm>
              <a:custGeom>
                <a:avLst/>
                <a:gdLst/>
                <a:ahLst/>
                <a:cxnLst/>
                <a:rect l="l" t="t" r="r" b="b"/>
                <a:pathLst>
                  <a:path w="5989" h="5391" extrusionOk="0">
                    <a:moveTo>
                      <a:pt x="5988" y="0"/>
                    </a:moveTo>
                    <a:lnTo>
                      <a:pt x="1473" y="2765"/>
                    </a:lnTo>
                    <a:lnTo>
                      <a:pt x="1" y="5391"/>
                    </a:lnTo>
                    <a:lnTo>
                      <a:pt x="5789" y="676"/>
                    </a:lnTo>
                    <a:lnTo>
                      <a:pt x="59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flipH="1">
                <a:off x="7686031" y="4125700"/>
                <a:ext cx="106450" cy="151700"/>
              </a:xfrm>
              <a:custGeom>
                <a:avLst/>
                <a:gdLst/>
                <a:ahLst/>
                <a:cxnLst/>
                <a:rect l="l" t="t" r="r" b="b"/>
                <a:pathLst>
                  <a:path w="4258" h="6068" extrusionOk="0">
                    <a:moveTo>
                      <a:pt x="617" y="0"/>
                    </a:moveTo>
                    <a:lnTo>
                      <a:pt x="0" y="199"/>
                    </a:lnTo>
                    <a:lnTo>
                      <a:pt x="4258" y="6068"/>
                    </a:lnTo>
                    <a:lnTo>
                      <a:pt x="3999" y="4158"/>
                    </a:lnTo>
                    <a:lnTo>
                      <a:pt x="6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0"/>
              <p:cNvSpPr/>
              <p:nvPr/>
            </p:nvSpPr>
            <p:spPr>
              <a:xfrm flipH="1">
                <a:off x="7673106" y="3138025"/>
                <a:ext cx="89525" cy="158175"/>
              </a:xfrm>
              <a:custGeom>
                <a:avLst/>
                <a:gdLst/>
                <a:ahLst/>
                <a:cxnLst/>
                <a:rect l="l" t="t" r="r" b="b"/>
                <a:pathLst>
                  <a:path w="3581" h="6327" extrusionOk="0">
                    <a:moveTo>
                      <a:pt x="597" y="1"/>
                    </a:moveTo>
                    <a:lnTo>
                      <a:pt x="0" y="597"/>
                    </a:lnTo>
                    <a:lnTo>
                      <a:pt x="3581" y="6326"/>
                    </a:lnTo>
                    <a:lnTo>
                      <a:pt x="3521" y="3124"/>
                    </a:lnTo>
                    <a:lnTo>
                      <a:pt x="5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0"/>
              <p:cNvSpPr/>
              <p:nvPr/>
            </p:nvSpPr>
            <p:spPr>
              <a:xfrm flipH="1">
                <a:off x="7188706" y="2631750"/>
                <a:ext cx="263125" cy="1849550"/>
              </a:xfrm>
              <a:custGeom>
                <a:avLst/>
                <a:gdLst/>
                <a:ahLst/>
                <a:cxnLst/>
                <a:rect l="l" t="t" r="r" b="b"/>
                <a:pathLst>
                  <a:path w="10525" h="73982" extrusionOk="0">
                    <a:moveTo>
                      <a:pt x="1592" y="1"/>
                    </a:moveTo>
                    <a:lnTo>
                      <a:pt x="1" y="359"/>
                    </a:lnTo>
                    <a:lnTo>
                      <a:pt x="7142" y="72947"/>
                    </a:lnTo>
                    <a:lnTo>
                      <a:pt x="10524" y="73982"/>
                    </a:lnTo>
                    <a:lnTo>
                      <a:pt x="15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0"/>
              <p:cNvSpPr/>
              <p:nvPr/>
            </p:nvSpPr>
            <p:spPr>
              <a:xfrm flipH="1">
                <a:off x="7289681" y="2899325"/>
                <a:ext cx="86550" cy="247175"/>
              </a:xfrm>
              <a:custGeom>
                <a:avLst/>
                <a:gdLst/>
                <a:ahLst/>
                <a:cxnLst/>
                <a:rect l="l" t="t" r="r" b="b"/>
                <a:pathLst>
                  <a:path w="3462" h="9887" extrusionOk="0">
                    <a:moveTo>
                      <a:pt x="3462" y="0"/>
                    </a:moveTo>
                    <a:lnTo>
                      <a:pt x="2527" y="318"/>
                    </a:lnTo>
                    <a:lnTo>
                      <a:pt x="1" y="6366"/>
                    </a:lnTo>
                    <a:lnTo>
                      <a:pt x="558" y="9887"/>
                    </a:lnTo>
                    <a:lnTo>
                      <a:pt x="34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0"/>
              <p:cNvSpPr/>
              <p:nvPr/>
            </p:nvSpPr>
            <p:spPr>
              <a:xfrm flipH="1">
                <a:off x="7184731" y="4082425"/>
                <a:ext cx="55225" cy="276550"/>
              </a:xfrm>
              <a:custGeom>
                <a:avLst/>
                <a:gdLst/>
                <a:ahLst/>
                <a:cxnLst/>
                <a:rect l="l" t="t" r="r" b="b"/>
                <a:pathLst>
                  <a:path w="2209" h="11062" extrusionOk="0">
                    <a:moveTo>
                      <a:pt x="2208" y="1"/>
                    </a:moveTo>
                    <a:lnTo>
                      <a:pt x="1313" y="458"/>
                    </a:lnTo>
                    <a:lnTo>
                      <a:pt x="0" y="7679"/>
                    </a:lnTo>
                    <a:lnTo>
                      <a:pt x="1055" y="11061"/>
                    </a:lnTo>
                    <a:lnTo>
                      <a:pt x="22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0"/>
              <p:cNvSpPr/>
              <p:nvPr/>
            </p:nvSpPr>
            <p:spPr>
              <a:xfrm flipH="1">
                <a:off x="7407031" y="2781950"/>
                <a:ext cx="106950" cy="149225"/>
              </a:xfrm>
              <a:custGeom>
                <a:avLst/>
                <a:gdLst/>
                <a:ahLst/>
                <a:cxnLst/>
                <a:rect l="l" t="t" r="r" b="b"/>
                <a:pathLst>
                  <a:path w="4278" h="5969" extrusionOk="0">
                    <a:moveTo>
                      <a:pt x="498" y="0"/>
                    </a:moveTo>
                    <a:lnTo>
                      <a:pt x="0" y="299"/>
                    </a:lnTo>
                    <a:lnTo>
                      <a:pt x="4277" y="5968"/>
                    </a:lnTo>
                    <a:lnTo>
                      <a:pt x="3800" y="3939"/>
                    </a:lnTo>
                    <a:lnTo>
                      <a:pt x="4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0"/>
              <p:cNvSpPr/>
              <p:nvPr/>
            </p:nvSpPr>
            <p:spPr>
              <a:xfrm flipH="1">
                <a:off x="7436881" y="2827700"/>
                <a:ext cx="64675" cy="51750"/>
              </a:xfrm>
              <a:custGeom>
                <a:avLst/>
                <a:gdLst/>
                <a:ahLst/>
                <a:cxnLst/>
                <a:rect l="l" t="t" r="r" b="b"/>
                <a:pathLst>
                  <a:path w="2587" h="2070" extrusionOk="0">
                    <a:moveTo>
                      <a:pt x="1" y="0"/>
                    </a:moveTo>
                    <a:lnTo>
                      <a:pt x="21" y="458"/>
                    </a:lnTo>
                    <a:lnTo>
                      <a:pt x="2587" y="2069"/>
                    </a:lnTo>
                    <a:lnTo>
                      <a:pt x="2587" y="2069"/>
                    </a:lnTo>
                    <a:lnTo>
                      <a:pt x="1632" y="59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0"/>
              <p:cNvSpPr/>
              <p:nvPr/>
            </p:nvSpPr>
            <p:spPr>
              <a:xfrm flipH="1">
                <a:off x="6165231" y="2930150"/>
                <a:ext cx="690300" cy="1704325"/>
              </a:xfrm>
              <a:custGeom>
                <a:avLst/>
                <a:gdLst/>
                <a:ahLst/>
                <a:cxnLst/>
                <a:rect l="l" t="t" r="r" b="b"/>
                <a:pathLst>
                  <a:path w="27612" h="68173" extrusionOk="0">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6" name="Google Shape;2176;p70"/>
              <p:cNvGrpSpPr/>
              <p:nvPr/>
            </p:nvGrpSpPr>
            <p:grpSpPr>
              <a:xfrm flipH="1">
                <a:off x="7472506" y="471963"/>
                <a:ext cx="1745100" cy="4364475"/>
                <a:chOff x="6810950" y="1363550"/>
                <a:chExt cx="1745100" cy="4364475"/>
              </a:xfrm>
            </p:grpSpPr>
            <p:sp>
              <p:nvSpPr>
                <p:cNvPr id="2177" name="Google Shape;2177;p70"/>
                <p:cNvSpPr/>
                <p:nvPr/>
              </p:nvSpPr>
              <p:spPr>
                <a:xfrm>
                  <a:off x="7499250" y="1495825"/>
                  <a:ext cx="373000" cy="4232200"/>
                </a:xfrm>
                <a:custGeom>
                  <a:avLst/>
                  <a:gdLst/>
                  <a:ahLst/>
                  <a:cxnLst/>
                  <a:rect l="l" t="t" r="r" b="b"/>
                  <a:pathLst>
                    <a:path w="14920" h="169288" extrusionOk="0">
                      <a:moveTo>
                        <a:pt x="7778" y="1"/>
                      </a:moveTo>
                      <a:lnTo>
                        <a:pt x="6783" y="379"/>
                      </a:lnTo>
                      <a:cubicBezTo>
                        <a:pt x="8932" y="6884"/>
                        <a:pt x="13109" y="22261"/>
                        <a:pt x="13030" y="23176"/>
                      </a:cubicBezTo>
                      <a:cubicBezTo>
                        <a:pt x="12970" y="23554"/>
                        <a:pt x="12950" y="24150"/>
                        <a:pt x="12910" y="24867"/>
                      </a:cubicBezTo>
                      <a:cubicBezTo>
                        <a:pt x="12771" y="26995"/>
                        <a:pt x="12572" y="30596"/>
                        <a:pt x="11617" y="33540"/>
                      </a:cubicBezTo>
                      <a:cubicBezTo>
                        <a:pt x="10285" y="37578"/>
                        <a:pt x="4695" y="59261"/>
                        <a:pt x="4555" y="60156"/>
                      </a:cubicBezTo>
                      <a:cubicBezTo>
                        <a:pt x="4516" y="60574"/>
                        <a:pt x="1691" y="110346"/>
                        <a:pt x="1114" y="115279"/>
                      </a:cubicBezTo>
                      <a:cubicBezTo>
                        <a:pt x="517" y="120372"/>
                        <a:pt x="0" y="165130"/>
                        <a:pt x="537" y="169288"/>
                      </a:cubicBezTo>
                      <a:lnTo>
                        <a:pt x="11737" y="167338"/>
                      </a:lnTo>
                      <a:cubicBezTo>
                        <a:pt x="9429" y="151265"/>
                        <a:pt x="4814" y="119138"/>
                        <a:pt x="5212" y="115597"/>
                      </a:cubicBezTo>
                      <a:cubicBezTo>
                        <a:pt x="5749" y="110823"/>
                        <a:pt x="7679" y="65249"/>
                        <a:pt x="7977" y="59162"/>
                      </a:cubicBezTo>
                      <a:cubicBezTo>
                        <a:pt x="8653" y="55601"/>
                        <a:pt x="12055" y="37499"/>
                        <a:pt x="13229" y="33938"/>
                      </a:cubicBezTo>
                      <a:cubicBezTo>
                        <a:pt x="14243" y="30815"/>
                        <a:pt x="14462" y="27095"/>
                        <a:pt x="14601" y="24887"/>
                      </a:cubicBezTo>
                      <a:cubicBezTo>
                        <a:pt x="14641" y="24190"/>
                        <a:pt x="14661" y="23653"/>
                        <a:pt x="14721" y="23315"/>
                      </a:cubicBezTo>
                      <a:cubicBezTo>
                        <a:pt x="14920" y="21863"/>
                        <a:pt x="8832" y="3223"/>
                        <a:pt x="77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7530075" y="1363550"/>
                  <a:ext cx="542100" cy="594325"/>
                </a:xfrm>
                <a:custGeom>
                  <a:avLst/>
                  <a:gdLst/>
                  <a:ahLst/>
                  <a:cxnLst/>
                  <a:rect l="l" t="t" r="r" b="b"/>
                  <a:pathLst>
                    <a:path w="21684" h="23773" extrusionOk="0">
                      <a:moveTo>
                        <a:pt x="4456" y="0"/>
                      </a:moveTo>
                      <a:lnTo>
                        <a:pt x="4456" y="0"/>
                      </a:lnTo>
                      <a:cubicBezTo>
                        <a:pt x="6326" y="8952"/>
                        <a:pt x="0" y="22280"/>
                        <a:pt x="20" y="22280"/>
                      </a:cubicBezTo>
                      <a:cubicBezTo>
                        <a:pt x="2069" y="21823"/>
                        <a:pt x="3163" y="19933"/>
                        <a:pt x="3163" y="19933"/>
                      </a:cubicBezTo>
                      <a:lnTo>
                        <a:pt x="3163" y="19933"/>
                      </a:lnTo>
                      <a:lnTo>
                        <a:pt x="2487" y="23772"/>
                      </a:lnTo>
                      <a:cubicBezTo>
                        <a:pt x="4735" y="22817"/>
                        <a:pt x="6724" y="19217"/>
                        <a:pt x="6724" y="19217"/>
                      </a:cubicBezTo>
                      <a:lnTo>
                        <a:pt x="6724" y="19217"/>
                      </a:lnTo>
                      <a:lnTo>
                        <a:pt x="6465" y="22917"/>
                      </a:lnTo>
                      <a:cubicBezTo>
                        <a:pt x="7719" y="22121"/>
                        <a:pt x="9370" y="19396"/>
                        <a:pt x="9370" y="19396"/>
                      </a:cubicBezTo>
                      <a:lnTo>
                        <a:pt x="9430" y="22578"/>
                      </a:lnTo>
                      <a:cubicBezTo>
                        <a:pt x="10563" y="22141"/>
                        <a:pt x="11299" y="18540"/>
                        <a:pt x="11299" y="18540"/>
                      </a:cubicBezTo>
                      <a:lnTo>
                        <a:pt x="13309" y="21743"/>
                      </a:lnTo>
                      <a:cubicBezTo>
                        <a:pt x="14124" y="20947"/>
                        <a:pt x="13826" y="18202"/>
                        <a:pt x="13826" y="18202"/>
                      </a:cubicBezTo>
                      <a:lnTo>
                        <a:pt x="13826" y="18202"/>
                      </a:lnTo>
                      <a:cubicBezTo>
                        <a:pt x="16273" y="19595"/>
                        <a:pt x="19276" y="19794"/>
                        <a:pt x="19276" y="19794"/>
                      </a:cubicBezTo>
                      <a:lnTo>
                        <a:pt x="17208" y="17625"/>
                      </a:lnTo>
                      <a:lnTo>
                        <a:pt x="17208" y="17625"/>
                      </a:lnTo>
                      <a:cubicBezTo>
                        <a:pt x="18021" y="17919"/>
                        <a:pt x="18860" y="18010"/>
                        <a:pt x="19589" y="18010"/>
                      </a:cubicBezTo>
                      <a:cubicBezTo>
                        <a:pt x="20785" y="18010"/>
                        <a:pt x="21683" y="17764"/>
                        <a:pt x="21683" y="17764"/>
                      </a:cubicBezTo>
                      <a:cubicBezTo>
                        <a:pt x="13528" y="16332"/>
                        <a:pt x="4457" y="1"/>
                        <a:pt x="4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7325675" y="1710675"/>
                  <a:ext cx="992675" cy="613700"/>
                </a:xfrm>
                <a:custGeom>
                  <a:avLst/>
                  <a:gdLst/>
                  <a:ahLst/>
                  <a:cxnLst/>
                  <a:rect l="l" t="t" r="r" b="b"/>
                  <a:pathLst>
                    <a:path w="39707" h="24548" extrusionOk="0">
                      <a:moveTo>
                        <a:pt x="19157" y="0"/>
                      </a:moveTo>
                      <a:lnTo>
                        <a:pt x="19157" y="0"/>
                      </a:lnTo>
                      <a:cubicBezTo>
                        <a:pt x="19495" y="1293"/>
                        <a:pt x="19654" y="2646"/>
                        <a:pt x="19654" y="3959"/>
                      </a:cubicBezTo>
                      <a:cubicBezTo>
                        <a:pt x="15875" y="1870"/>
                        <a:pt x="14204" y="637"/>
                        <a:pt x="14204" y="637"/>
                      </a:cubicBezTo>
                      <a:cubicBezTo>
                        <a:pt x="12891" y="9827"/>
                        <a:pt x="0" y="20928"/>
                        <a:pt x="0" y="20928"/>
                      </a:cubicBezTo>
                      <a:cubicBezTo>
                        <a:pt x="164" y="20942"/>
                        <a:pt x="324" y="20949"/>
                        <a:pt x="482" y="20949"/>
                      </a:cubicBezTo>
                      <a:cubicBezTo>
                        <a:pt x="2637" y="20949"/>
                        <a:pt x="4281" y="19653"/>
                        <a:pt x="4337" y="19634"/>
                      </a:cubicBezTo>
                      <a:lnTo>
                        <a:pt x="4337" y="19634"/>
                      </a:lnTo>
                      <a:lnTo>
                        <a:pt x="2169" y="23116"/>
                      </a:lnTo>
                      <a:cubicBezTo>
                        <a:pt x="4973" y="22877"/>
                        <a:pt x="8474" y="20033"/>
                        <a:pt x="8475" y="20032"/>
                      </a:cubicBezTo>
                      <a:lnTo>
                        <a:pt x="8475" y="20032"/>
                      </a:lnTo>
                      <a:lnTo>
                        <a:pt x="6824" y="23533"/>
                      </a:lnTo>
                      <a:cubicBezTo>
                        <a:pt x="8514" y="23156"/>
                        <a:pt x="11319" y="21047"/>
                        <a:pt x="11319" y="21047"/>
                      </a:cubicBezTo>
                      <a:lnTo>
                        <a:pt x="11319" y="21047"/>
                      </a:lnTo>
                      <a:lnTo>
                        <a:pt x="10205" y="24130"/>
                      </a:lnTo>
                      <a:cubicBezTo>
                        <a:pt x="11618" y="24071"/>
                        <a:pt x="13746" y="20828"/>
                        <a:pt x="13746" y="20828"/>
                      </a:cubicBezTo>
                      <a:lnTo>
                        <a:pt x="14741" y="24548"/>
                      </a:lnTo>
                      <a:cubicBezTo>
                        <a:pt x="15915" y="24031"/>
                        <a:pt x="17028" y="19297"/>
                        <a:pt x="17029" y="19296"/>
                      </a:cubicBezTo>
                      <a:lnTo>
                        <a:pt x="17029" y="19296"/>
                      </a:lnTo>
                      <a:cubicBezTo>
                        <a:pt x="16989" y="20251"/>
                        <a:pt x="16830" y="24051"/>
                        <a:pt x="16830" y="24051"/>
                      </a:cubicBezTo>
                      <a:lnTo>
                        <a:pt x="19078" y="21087"/>
                      </a:lnTo>
                      <a:lnTo>
                        <a:pt x="18003" y="24369"/>
                      </a:lnTo>
                      <a:cubicBezTo>
                        <a:pt x="20549" y="23275"/>
                        <a:pt x="22499" y="19337"/>
                        <a:pt x="22499" y="19336"/>
                      </a:cubicBezTo>
                      <a:lnTo>
                        <a:pt x="22499" y="19336"/>
                      </a:lnTo>
                      <a:lnTo>
                        <a:pt x="22360" y="23116"/>
                      </a:lnTo>
                      <a:cubicBezTo>
                        <a:pt x="23792" y="22240"/>
                        <a:pt x="25582" y="19376"/>
                        <a:pt x="25582" y="19376"/>
                      </a:cubicBezTo>
                      <a:lnTo>
                        <a:pt x="25781" y="22579"/>
                      </a:lnTo>
                      <a:cubicBezTo>
                        <a:pt x="27074" y="22121"/>
                        <a:pt x="27771" y="18401"/>
                        <a:pt x="27771" y="18401"/>
                      </a:cubicBezTo>
                      <a:lnTo>
                        <a:pt x="30217" y="21564"/>
                      </a:lnTo>
                      <a:cubicBezTo>
                        <a:pt x="31113" y="20729"/>
                        <a:pt x="30655" y="17944"/>
                        <a:pt x="30655" y="17944"/>
                      </a:cubicBezTo>
                      <a:lnTo>
                        <a:pt x="30655" y="17944"/>
                      </a:lnTo>
                      <a:cubicBezTo>
                        <a:pt x="33520" y="19237"/>
                        <a:pt x="37001" y="19276"/>
                        <a:pt x="37001" y="19276"/>
                      </a:cubicBezTo>
                      <a:lnTo>
                        <a:pt x="34534" y="17188"/>
                      </a:lnTo>
                      <a:lnTo>
                        <a:pt x="34534" y="17188"/>
                      </a:lnTo>
                      <a:cubicBezTo>
                        <a:pt x="35317" y="17403"/>
                        <a:pt x="36111" y="17478"/>
                        <a:pt x="36834" y="17478"/>
                      </a:cubicBezTo>
                      <a:cubicBezTo>
                        <a:pt x="38446" y="17478"/>
                        <a:pt x="39706" y="17108"/>
                        <a:pt x="39706" y="17108"/>
                      </a:cubicBezTo>
                      <a:cubicBezTo>
                        <a:pt x="34932" y="16591"/>
                        <a:pt x="24747" y="6565"/>
                        <a:pt x="24150" y="6267"/>
                      </a:cubicBezTo>
                      <a:cubicBezTo>
                        <a:pt x="21147" y="2885"/>
                        <a:pt x="19157" y="1"/>
                        <a:pt x="19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7283900" y="2298500"/>
                  <a:ext cx="992175" cy="560500"/>
                </a:xfrm>
                <a:custGeom>
                  <a:avLst/>
                  <a:gdLst/>
                  <a:ahLst/>
                  <a:cxnLst/>
                  <a:rect l="l" t="t" r="r" b="b"/>
                  <a:pathLst>
                    <a:path w="39687" h="22420" extrusionOk="0">
                      <a:moveTo>
                        <a:pt x="21146" y="1"/>
                      </a:moveTo>
                      <a:cubicBezTo>
                        <a:pt x="18282" y="4675"/>
                        <a:pt x="0" y="18799"/>
                        <a:pt x="0" y="18799"/>
                      </a:cubicBezTo>
                      <a:cubicBezTo>
                        <a:pt x="150" y="18812"/>
                        <a:pt x="297" y="18817"/>
                        <a:pt x="442" y="18817"/>
                      </a:cubicBezTo>
                      <a:cubicBezTo>
                        <a:pt x="2617" y="18817"/>
                        <a:pt x="4280" y="17506"/>
                        <a:pt x="4317" y="17506"/>
                      </a:cubicBezTo>
                      <a:lnTo>
                        <a:pt x="4317" y="17506"/>
                      </a:lnTo>
                      <a:lnTo>
                        <a:pt x="2149" y="20987"/>
                      </a:lnTo>
                      <a:cubicBezTo>
                        <a:pt x="4954" y="20749"/>
                        <a:pt x="8454" y="17904"/>
                        <a:pt x="8455" y="17904"/>
                      </a:cubicBezTo>
                      <a:lnTo>
                        <a:pt x="8455" y="17904"/>
                      </a:lnTo>
                      <a:lnTo>
                        <a:pt x="6804" y="21405"/>
                      </a:lnTo>
                      <a:cubicBezTo>
                        <a:pt x="8495" y="21027"/>
                        <a:pt x="11299" y="18919"/>
                        <a:pt x="11300" y="18919"/>
                      </a:cubicBezTo>
                      <a:lnTo>
                        <a:pt x="11300" y="18919"/>
                      </a:lnTo>
                      <a:lnTo>
                        <a:pt x="10186" y="22002"/>
                      </a:lnTo>
                      <a:cubicBezTo>
                        <a:pt x="11598" y="21942"/>
                        <a:pt x="13726" y="18700"/>
                        <a:pt x="13726" y="18700"/>
                      </a:cubicBezTo>
                      <a:lnTo>
                        <a:pt x="14721" y="22420"/>
                      </a:lnTo>
                      <a:cubicBezTo>
                        <a:pt x="15895" y="21903"/>
                        <a:pt x="17009" y="17169"/>
                        <a:pt x="17009" y="17168"/>
                      </a:cubicBezTo>
                      <a:lnTo>
                        <a:pt x="17009" y="17168"/>
                      </a:lnTo>
                      <a:cubicBezTo>
                        <a:pt x="16969" y="18123"/>
                        <a:pt x="16810" y="21922"/>
                        <a:pt x="16810" y="21922"/>
                      </a:cubicBezTo>
                      <a:lnTo>
                        <a:pt x="19058" y="18958"/>
                      </a:lnTo>
                      <a:lnTo>
                        <a:pt x="17983" y="22241"/>
                      </a:lnTo>
                      <a:cubicBezTo>
                        <a:pt x="20530" y="21147"/>
                        <a:pt x="22479" y="17208"/>
                        <a:pt x="22479" y="17208"/>
                      </a:cubicBezTo>
                      <a:lnTo>
                        <a:pt x="22479" y="17208"/>
                      </a:lnTo>
                      <a:lnTo>
                        <a:pt x="22340" y="20987"/>
                      </a:lnTo>
                      <a:cubicBezTo>
                        <a:pt x="23772" y="20112"/>
                        <a:pt x="25563" y="17248"/>
                        <a:pt x="25563" y="17248"/>
                      </a:cubicBezTo>
                      <a:lnTo>
                        <a:pt x="25762" y="20450"/>
                      </a:lnTo>
                      <a:cubicBezTo>
                        <a:pt x="27055" y="19993"/>
                        <a:pt x="27751" y="16273"/>
                        <a:pt x="27751" y="16273"/>
                      </a:cubicBezTo>
                      <a:lnTo>
                        <a:pt x="30198" y="19436"/>
                      </a:lnTo>
                      <a:cubicBezTo>
                        <a:pt x="31093" y="18600"/>
                        <a:pt x="30635" y="15815"/>
                        <a:pt x="30635" y="15815"/>
                      </a:cubicBezTo>
                      <a:lnTo>
                        <a:pt x="30635" y="15815"/>
                      </a:lnTo>
                      <a:cubicBezTo>
                        <a:pt x="33500" y="17108"/>
                        <a:pt x="36981" y="17148"/>
                        <a:pt x="36981" y="17148"/>
                      </a:cubicBezTo>
                      <a:lnTo>
                        <a:pt x="34514" y="15059"/>
                      </a:lnTo>
                      <a:lnTo>
                        <a:pt x="34514" y="15059"/>
                      </a:lnTo>
                      <a:cubicBezTo>
                        <a:pt x="35291" y="15275"/>
                        <a:pt x="36082" y="15349"/>
                        <a:pt x="36805" y="15349"/>
                      </a:cubicBezTo>
                      <a:cubicBezTo>
                        <a:pt x="38416" y="15349"/>
                        <a:pt x="39686" y="14980"/>
                        <a:pt x="39686" y="14980"/>
                      </a:cubicBezTo>
                      <a:cubicBezTo>
                        <a:pt x="34912" y="14463"/>
                        <a:pt x="22519" y="458"/>
                        <a:pt x="21922" y="160"/>
                      </a:cubicBezTo>
                      <a:lnTo>
                        <a:pt x="211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7263025" y="3321975"/>
                  <a:ext cx="1293025" cy="434700"/>
                </a:xfrm>
                <a:custGeom>
                  <a:avLst/>
                  <a:gdLst/>
                  <a:ahLst/>
                  <a:cxnLst/>
                  <a:rect l="l" t="t" r="r" b="b"/>
                  <a:pathLst>
                    <a:path w="51721" h="17388" extrusionOk="0">
                      <a:moveTo>
                        <a:pt x="14363" y="1"/>
                      </a:moveTo>
                      <a:lnTo>
                        <a:pt x="14144" y="399"/>
                      </a:lnTo>
                      <a:cubicBezTo>
                        <a:pt x="6306" y="12096"/>
                        <a:pt x="0" y="13468"/>
                        <a:pt x="0" y="13468"/>
                      </a:cubicBezTo>
                      <a:cubicBezTo>
                        <a:pt x="161" y="13478"/>
                        <a:pt x="320" y="13483"/>
                        <a:pt x="477" y="13483"/>
                      </a:cubicBezTo>
                      <a:cubicBezTo>
                        <a:pt x="3353" y="13483"/>
                        <a:pt x="5547" y="11853"/>
                        <a:pt x="5589" y="11798"/>
                      </a:cubicBezTo>
                      <a:lnTo>
                        <a:pt x="5589" y="11798"/>
                      </a:lnTo>
                      <a:lnTo>
                        <a:pt x="2805" y="15995"/>
                      </a:lnTo>
                      <a:cubicBezTo>
                        <a:pt x="6465" y="15676"/>
                        <a:pt x="11020" y="12176"/>
                        <a:pt x="11021" y="12175"/>
                      </a:cubicBezTo>
                      <a:lnTo>
                        <a:pt x="11021" y="12175"/>
                      </a:lnTo>
                      <a:lnTo>
                        <a:pt x="8892" y="16392"/>
                      </a:lnTo>
                      <a:cubicBezTo>
                        <a:pt x="11080" y="15895"/>
                        <a:pt x="14740" y="13309"/>
                        <a:pt x="14740" y="13309"/>
                      </a:cubicBezTo>
                      <a:lnTo>
                        <a:pt x="14740" y="13309"/>
                      </a:lnTo>
                      <a:lnTo>
                        <a:pt x="13328" y="17009"/>
                      </a:lnTo>
                      <a:cubicBezTo>
                        <a:pt x="15158" y="16910"/>
                        <a:pt x="17923" y="12991"/>
                        <a:pt x="17923" y="12991"/>
                      </a:cubicBezTo>
                      <a:lnTo>
                        <a:pt x="19276" y="17387"/>
                      </a:lnTo>
                      <a:cubicBezTo>
                        <a:pt x="20788" y="16770"/>
                        <a:pt x="22200" y="11102"/>
                        <a:pt x="22200" y="11101"/>
                      </a:cubicBezTo>
                      <a:lnTo>
                        <a:pt x="22200" y="11101"/>
                      </a:lnTo>
                      <a:cubicBezTo>
                        <a:pt x="22160" y="12235"/>
                        <a:pt x="21981" y="16770"/>
                        <a:pt x="21981" y="16770"/>
                      </a:cubicBezTo>
                      <a:lnTo>
                        <a:pt x="24866" y="13190"/>
                      </a:lnTo>
                      <a:lnTo>
                        <a:pt x="23493" y="17109"/>
                      </a:lnTo>
                      <a:cubicBezTo>
                        <a:pt x="26795" y="15776"/>
                        <a:pt x="29322" y="11002"/>
                        <a:pt x="29322" y="11001"/>
                      </a:cubicBezTo>
                      <a:lnTo>
                        <a:pt x="29322" y="11001"/>
                      </a:lnTo>
                      <a:lnTo>
                        <a:pt x="29163" y="15497"/>
                      </a:lnTo>
                      <a:cubicBezTo>
                        <a:pt x="31033" y="14423"/>
                        <a:pt x="33340" y="11001"/>
                        <a:pt x="33340" y="11001"/>
                      </a:cubicBezTo>
                      <a:lnTo>
                        <a:pt x="33619" y="14801"/>
                      </a:lnTo>
                      <a:cubicBezTo>
                        <a:pt x="35310" y="14204"/>
                        <a:pt x="36185" y="9788"/>
                        <a:pt x="36185" y="9788"/>
                      </a:cubicBezTo>
                      <a:lnTo>
                        <a:pt x="39368" y="13488"/>
                      </a:lnTo>
                      <a:cubicBezTo>
                        <a:pt x="40561" y="12454"/>
                        <a:pt x="39925" y="9152"/>
                        <a:pt x="39925" y="9151"/>
                      </a:cubicBezTo>
                      <a:lnTo>
                        <a:pt x="39925" y="9151"/>
                      </a:lnTo>
                      <a:cubicBezTo>
                        <a:pt x="43470" y="10528"/>
                        <a:pt x="47749" y="10564"/>
                        <a:pt x="48184" y="10564"/>
                      </a:cubicBezTo>
                      <a:cubicBezTo>
                        <a:pt x="48208" y="10564"/>
                        <a:pt x="48220" y="10564"/>
                        <a:pt x="48220" y="10564"/>
                      </a:cubicBezTo>
                      <a:lnTo>
                        <a:pt x="44977" y="8137"/>
                      </a:lnTo>
                      <a:lnTo>
                        <a:pt x="44977" y="8137"/>
                      </a:lnTo>
                      <a:cubicBezTo>
                        <a:pt x="45885" y="8342"/>
                        <a:pt x="46809" y="8416"/>
                        <a:pt x="47671" y="8416"/>
                      </a:cubicBezTo>
                      <a:cubicBezTo>
                        <a:pt x="49907" y="8416"/>
                        <a:pt x="51721" y="7918"/>
                        <a:pt x="51721" y="7918"/>
                      </a:cubicBezTo>
                      <a:cubicBezTo>
                        <a:pt x="45475" y="7421"/>
                        <a:pt x="15138" y="339"/>
                        <a:pt x="143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6922350" y="3076800"/>
                  <a:ext cx="1470600" cy="454575"/>
                </a:xfrm>
                <a:custGeom>
                  <a:avLst/>
                  <a:gdLst/>
                  <a:ahLst/>
                  <a:cxnLst/>
                  <a:rect l="l" t="t" r="r" b="b"/>
                  <a:pathLst>
                    <a:path w="58824" h="18183" extrusionOk="0">
                      <a:moveTo>
                        <a:pt x="29422" y="1"/>
                      </a:moveTo>
                      <a:lnTo>
                        <a:pt x="27830" y="259"/>
                      </a:lnTo>
                      <a:cubicBezTo>
                        <a:pt x="21286" y="8793"/>
                        <a:pt x="1" y="12891"/>
                        <a:pt x="1" y="12891"/>
                      </a:cubicBezTo>
                      <a:cubicBezTo>
                        <a:pt x="415" y="12943"/>
                        <a:pt x="822" y="12966"/>
                        <a:pt x="1216" y="12966"/>
                      </a:cubicBezTo>
                      <a:cubicBezTo>
                        <a:pt x="4109" y="12966"/>
                        <a:pt x="6349" y="11737"/>
                        <a:pt x="6443" y="11737"/>
                      </a:cubicBezTo>
                      <a:cubicBezTo>
                        <a:pt x="6444" y="11737"/>
                        <a:pt x="6445" y="11737"/>
                        <a:pt x="6446" y="11737"/>
                      </a:cubicBezTo>
                      <a:lnTo>
                        <a:pt x="2925" y="15636"/>
                      </a:lnTo>
                      <a:cubicBezTo>
                        <a:pt x="7082" y="15557"/>
                        <a:pt x="12532" y="12474"/>
                        <a:pt x="12533" y="12473"/>
                      </a:cubicBezTo>
                      <a:lnTo>
                        <a:pt x="12533" y="12473"/>
                      </a:lnTo>
                      <a:lnTo>
                        <a:pt x="9768" y="16452"/>
                      </a:lnTo>
                      <a:cubicBezTo>
                        <a:pt x="12274" y="16134"/>
                        <a:pt x="16630" y="13866"/>
                        <a:pt x="16631" y="13866"/>
                      </a:cubicBezTo>
                      <a:lnTo>
                        <a:pt x="16631" y="13866"/>
                      </a:lnTo>
                      <a:lnTo>
                        <a:pt x="14701" y="17367"/>
                      </a:lnTo>
                      <a:cubicBezTo>
                        <a:pt x="14718" y="17368"/>
                        <a:pt x="14734" y="17368"/>
                        <a:pt x="14751" y="17368"/>
                      </a:cubicBezTo>
                      <a:cubicBezTo>
                        <a:pt x="16806" y="17368"/>
                        <a:pt x="20211" y="13766"/>
                        <a:pt x="20211" y="13766"/>
                      </a:cubicBezTo>
                      <a:lnTo>
                        <a:pt x="21246" y="18143"/>
                      </a:lnTo>
                      <a:cubicBezTo>
                        <a:pt x="23056" y="17646"/>
                        <a:pt x="25125" y="12196"/>
                        <a:pt x="25125" y="12195"/>
                      </a:cubicBezTo>
                      <a:lnTo>
                        <a:pt x="25125" y="12195"/>
                      </a:lnTo>
                      <a:cubicBezTo>
                        <a:pt x="24986" y="13309"/>
                        <a:pt x="24409" y="17745"/>
                        <a:pt x="24409" y="17745"/>
                      </a:cubicBezTo>
                      <a:lnTo>
                        <a:pt x="27990" y="14443"/>
                      </a:lnTo>
                      <a:lnTo>
                        <a:pt x="26100" y="18183"/>
                      </a:lnTo>
                      <a:cubicBezTo>
                        <a:pt x="29979" y="17128"/>
                        <a:pt x="33221" y="12653"/>
                        <a:pt x="33221" y="12652"/>
                      </a:cubicBezTo>
                      <a:lnTo>
                        <a:pt x="33221" y="12652"/>
                      </a:lnTo>
                      <a:lnTo>
                        <a:pt x="32664" y="17049"/>
                      </a:lnTo>
                      <a:cubicBezTo>
                        <a:pt x="34852" y="16134"/>
                        <a:pt x="37757" y="12951"/>
                        <a:pt x="37757" y="12951"/>
                      </a:cubicBezTo>
                      <a:lnTo>
                        <a:pt x="37757" y="16691"/>
                      </a:lnTo>
                      <a:cubicBezTo>
                        <a:pt x="39726" y="16193"/>
                        <a:pt x="41099" y="11956"/>
                        <a:pt x="41099" y="11956"/>
                      </a:cubicBezTo>
                      <a:lnTo>
                        <a:pt x="44401" y="15796"/>
                      </a:lnTo>
                      <a:cubicBezTo>
                        <a:pt x="45813" y="14880"/>
                        <a:pt x="45416" y="11598"/>
                        <a:pt x="45416" y="11598"/>
                      </a:cubicBezTo>
                      <a:lnTo>
                        <a:pt x="45416" y="11598"/>
                      </a:lnTo>
                      <a:cubicBezTo>
                        <a:pt x="49533" y="13289"/>
                        <a:pt x="54646" y="13607"/>
                        <a:pt x="54646" y="13607"/>
                      </a:cubicBezTo>
                      <a:lnTo>
                        <a:pt x="51184" y="11001"/>
                      </a:lnTo>
                      <a:lnTo>
                        <a:pt x="51184" y="11001"/>
                      </a:lnTo>
                      <a:cubicBezTo>
                        <a:pt x="52683" y="11403"/>
                        <a:pt x="54243" y="11521"/>
                        <a:pt x="55559" y="11521"/>
                      </a:cubicBezTo>
                      <a:cubicBezTo>
                        <a:pt x="57440" y="11521"/>
                        <a:pt x="58823" y="11280"/>
                        <a:pt x="58823" y="11280"/>
                      </a:cubicBezTo>
                      <a:cubicBezTo>
                        <a:pt x="51841" y="10345"/>
                        <a:pt x="30257" y="359"/>
                        <a:pt x="29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6860675" y="4169425"/>
                  <a:ext cx="1471100" cy="455050"/>
                </a:xfrm>
                <a:custGeom>
                  <a:avLst/>
                  <a:gdLst/>
                  <a:ahLst/>
                  <a:cxnLst/>
                  <a:rect l="l" t="t" r="r" b="b"/>
                  <a:pathLst>
                    <a:path w="58844" h="18202" extrusionOk="0">
                      <a:moveTo>
                        <a:pt x="29422" y="0"/>
                      </a:moveTo>
                      <a:lnTo>
                        <a:pt x="27831" y="279"/>
                      </a:lnTo>
                      <a:cubicBezTo>
                        <a:pt x="21286" y="8813"/>
                        <a:pt x="1" y="12910"/>
                        <a:pt x="1" y="12910"/>
                      </a:cubicBezTo>
                      <a:cubicBezTo>
                        <a:pt x="412" y="12959"/>
                        <a:pt x="814" y="12980"/>
                        <a:pt x="1204" y="12980"/>
                      </a:cubicBezTo>
                      <a:cubicBezTo>
                        <a:pt x="4176" y="12980"/>
                        <a:pt x="6446" y="11737"/>
                        <a:pt x="6446" y="11737"/>
                      </a:cubicBezTo>
                      <a:lnTo>
                        <a:pt x="6446" y="11737"/>
                      </a:lnTo>
                      <a:lnTo>
                        <a:pt x="2945" y="15636"/>
                      </a:lnTo>
                      <a:cubicBezTo>
                        <a:pt x="7082" y="15576"/>
                        <a:pt x="12533" y="12493"/>
                        <a:pt x="12533" y="12493"/>
                      </a:cubicBezTo>
                      <a:lnTo>
                        <a:pt x="12533" y="12493"/>
                      </a:lnTo>
                      <a:lnTo>
                        <a:pt x="9768" y="16471"/>
                      </a:lnTo>
                      <a:cubicBezTo>
                        <a:pt x="12294" y="16133"/>
                        <a:pt x="16631" y="13885"/>
                        <a:pt x="16631" y="13885"/>
                      </a:cubicBezTo>
                      <a:lnTo>
                        <a:pt x="16631" y="13885"/>
                      </a:lnTo>
                      <a:lnTo>
                        <a:pt x="14702" y="17386"/>
                      </a:lnTo>
                      <a:cubicBezTo>
                        <a:pt x="14713" y="17386"/>
                        <a:pt x="14724" y="17387"/>
                        <a:pt x="14735" y="17387"/>
                      </a:cubicBezTo>
                      <a:cubicBezTo>
                        <a:pt x="16808" y="17387"/>
                        <a:pt x="20212" y="13786"/>
                        <a:pt x="20212" y="13786"/>
                      </a:cubicBezTo>
                      <a:lnTo>
                        <a:pt x="21346" y="18202"/>
                      </a:lnTo>
                      <a:cubicBezTo>
                        <a:pt x="23136" y="17705"/>
                        <a:pt x="25224" y="12255"/>
                        <a:pt x="25225" y="12254"/>
                      </a:cubicBezTo>
                      <a:lnTo>
                        <a:pt x="25225" y="12254"/>
                      </a:lnTo>
                      <a:cubicBezTo>
                        <a:pt x="25066" y="13388"/>
                        <a:pt x="24489" y="17804"/>
                        <a:pt x="24489" y="17804"/>
                      </a:cubicBezTo>
                      <a:lnTo>
                        <a:pt x="28010" y="14442"/>
                      </a:lnTo>
                      <a:lnTo>
                        <a:pt x="26100" y="18202"/>
                      </a:lnTo>
                      <a:cubicBezTo>
                        <a:pt x="29999" y="17128"/>
                        <a:pt x="33221" y="12652"/>
                        <a:pt x="33222" y="12652"/>
                      </a:cubicBezTo>
                      <a:lnTo>
                        <a:pt x="33222" y="12652"/>
                      </a:lnTo>
                      <a:lnTo>
                        <a:pt x="32665" y="17048"/>
                      </a:lnTo>
                      <a:cubicBezTo>
                        <a:pt x="34853" y="16133"/>
                        <a:pt x="37777" y="12950"/>
                        <a:pt x="37777" y="12950"/>
                      </a:cubicBezTo>
                      <a:lnTo>
                        <a:pt x="37777" y="16710"/>
                      </a:lnTo>
                      <a:cubicBezTo>
                        <a:pt x="39727" y="16213"/>
                        <a:pt x="41099" y="11956"/>
                        <a:pt x="41099" y="11956"/>
                      </a:cubicBezTo>
                      <a:lnTo>
                        <a:pt x="44401" y="15815"/>
                      </a:lnTo>
                      <a:cubicBezTo>
                        <a:pt x="45834" y="14900"/>
                        <a:pt x="45436" y="11618"/>
                        <a:pt x="45436" y="11617"/>
                      </a:cubicBezTo>
                      <a:lnTo>
                        <a:pt x="45436" y="11617"/>
                      </a:lnTo>
                      <a:cubicBezTo>
                        <a:pt x="49534" y="13308"/>
                        <a:pt x="54646" y="13627"/>
                        <a:pt x="54646" y="13627"/>
                      </a:cubicBezTo>
                      <a:lnTo>
                        <a:pt x="51205" y="11021"/>
                      </a:lnTo>
                      <a:lnTo>
                        <a:pt x="51205" y="11021"/>
                      </a:lnTo>
                      <a:cubicBezTo>
                        <a:pt x="52703" y="11416"/>
                        <a:pt x="54269" y="11532"/>
                        <a:pt x="55590" y="11532"/>
                      </a:cubicBezTo>
                      <a:cubicBezTo>
                        <a:pt x="57463" y="11532"/>
                        <a:pt x="58843" y="11299"/>
                        <a:pt x="58843" y="11299"/>
                      </a:cubicBezTo>
                      <a:cubicBezTo>
                        <a:pt x="51841" y="10344"/>
                        <a:pt x="30258" y="378"/>
                        <a:pt x="29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0"/>
                <p:cNvSpPr/>
                <p:nvPr/>
              </p:nvSpPr>
              <p:spPr>
                <a:xfrm>
                  <a:off x="6810950" y="3533350"/>
                  <a:ext cx="1171700" cy="487875"/>
                </a:xfrm>
                <a:custGeom>
                  <a:avLst/>
                  <a:gdLst/>
                  <a:ahLst/>
                  <a:cxnLst/>
                  <a:rect l="l" t="t" r="r" b="b"/>
                  <a:pathLst>
                    <a:path w="46868" h="19515" extrusionOk="0">
                      <a:moveTo>
                        <a:pt x="32823" y="0"/>
                      </a:moveTo>
                      <a:cubicBezTo>
                        <a:pt x="32107" y="279"/>
                        <a:pt x="5670" y="9927"/>
                        <a:pt x="1" y="10285"/>
                      </a:cubicBezTo>
                      <a:cubicBezTo>
                        <a:pt x="1" y="10285"/>
                        <a:pt x="1778" y="10813"/>
                        <a:pt x="3928" y="10813"/>
                      </a:cubicBezTo>
                      <a:cubicBezTo>
                        <a:pt x="4638" y="10813"/>
                        <a:pt x="5387" y="10756"/>
                        <a:pt x="6128" y="10603"/>
                      </a:cubicBezTo>
                      <a:lnTo>
                        <a:pt x="6128" y="10603"/>
                      </a:lnTo>
                      <a:lnTo>
                        <a:pt x="3144" y="12732"/>
                      </a:lnTo>
                      <a:cubicBezTo>
                        <a:pt x="3144" y="12732"/>
                        <a:pt x="3223" y="12733"/>
                        <a:pt x="3369" y="12733"/>
                      </a:cubicBezTo>
                      <a:cubicBezTo>
                        <a:pt x="4274" y="12733"/>
                        <a:pt x="7734" y="12660"/>
                        <a:pt x="10663" y="11598"/>
                      </a:cubicBezTo>
                      <a:lnTo>
                        <a:pt x="10663" y="11598"/>
                      </a:lnTo>
                      <a:cubicBezTo>
                        <a:pt x="10663" y="11598"/>
                        <a:pt x="10046" y="14582"/>
                        <a:pt x="11101" y="15536"/>
                      </a:cubicBezTo>
                      <a:lnTo>
                        <a:pt x="14085" y="12254"/>
                      </a:lnTo>
                      <a:cubicBezTo>
                        <a:pt x="14085" y="12254"/>
                        <a:pt x="14801" y="16292"/>
                        <a:pt x="16313" y="16889"/>
                      </a:cubicBezTo>
                      <a:lnTo>
                        <a:pt x="16631" y="13428"/>
                      </a:lnTo>
                      <a:cubicBezTo>
                        <a:pt x="16631" y="13428"/>
                        <a:pt x="18680" y="16591"/>
                        <a:pt x="20351" y="17605"/>
                      </a:cubicBezTo>
                      <a:lnTo>
                        <a:pt x="20291" y="13527"/>
                      </a:lnTo>
                      <a:lnTo>
                        <a:pt x="20291" y="13527"/>
                      </a:lnTo>
                      <a:cubicBezTo>
                        <a:pt x="20291" y="13528"/>
                        <a:pt x="22479" y="17904"/>
                        <a:pt x="25463" y="19197"/>
                      </a:cubicBezTo>
                      <a:lnTo>
                        <a:pt x="24290" y="15596"/>
                      </a:lnTo>
                      <a:lnTo>
                        <a:pt x="26856" y="18898"/>
                      </a:lnTo>
                      <a:cubicBezTo>
                        <a:pt x="26856" y="18898"/>
                        <a:pt x="26776" y="14800"/>
                        <a:pt x="26756" y="13746"/>
                      </a:cubicBezTo>
                      <a:lnTo>
                        <a:pt x="26756" y="13746"/>
                      </a:lnTo>
                      <a:cubicBezTo>
                        <a:pt x="26756" y="13747"/>
                        <a:pt x="27930" y="18918"/>
                        <a:pt x="29322" y="19515"/>
                      </a:cubicBezTo>
                      <a:lnTo>
                        <a:pt x="30615" y="15536"/>
                      </a:lnTo>
                      <a:cubicBezTo>
                        <a:pt x="30615" y="15536"/>
                        <a:pt x="33042" y="19177"/>
                        <a:pt x="34713" y="19296"/>
                      </a:cubicBezTo>
                      <a:lnTo>
                        <a:pt x="33500" y="15914"/>
                      </a:lnTo>
                      <a:lnTo>
                        <a:pt x="33500" y="15914"/>
                      </a:lnTo>
                      <a:cubicBezTo>
                        <a:pt x="33500" y="15915"/>
                        <a:pt x="36782" y="18321"/>
                        <a:pt x="38752" y="18819"/>
                      </a:cubicBezTo>
                      <a:lnTo>
                        <a:pt x="36882" y="14979"/>
                      </a:lnTo>
                      <a:lnTo>
                        <a:pt x="36882" y="14979"/>
                      </a:lnTo>
                      <a:cubicBezTo>
                        <a:pt x="36882" y="14980"/>
                        <a:pt x="40960" y="18222"/>
                        <a:pt x="44262" y="18600"/>
                      </a:cubicBezTo>
                      <a:lnTo>
                        <a:pt x="41795" y="14741"/>
                      </a:lnTo>
                      <a:cubicBezTo>
                        <a:pt x="41796" y="14740"/>
                        <a:pt x="41796" y="14740"/>
                        <a:pt x="41797" y="14740"/>
                      </a:cubicBezTo>
                      <a:cubicBezTo>
                        <a:pt x="41882" y="14740"/>
                        <a:pt x="43891" y="16279"/>
                        <a:pt x="46577" y="16279"/>
                      </a:cubicBezTo>
                      <a:cubicBezTo>
                        <a:pt x="46673" y="16279"/>
                        <a:pt x="46770" y="16277"/>
                        <a:pt x="46868" y="16272"/>
                      </a:cubicBezTo>
                      <a:cubicBezTo>
                        <a:pt x="46868" y="16272"/>
                        <a:pt x="39945" y="11140"/>
                        <a:pt x="33022" y="378"/>
                      </a:cubicBezTo>
                      <a:lnTo>
                        <a:pt x="328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0"/>
                <p:cNvSpPr/>
                <p:nvPr/>
              </p:nvSpPr>
              <p:spPr>
                <a:xfrm>
                  <a:off x="6861175" y="4169425"/>
                  <a:ext cx="737050" cy="324325"/>
                </a:xfrm>
                <a:custGeom>
                  <a:avLst/>
                  <a:gdLst/>
                  <a:ahLst/>
                  <a:cxnLst/>
                  <a:rect l="l" t="t" r="r" b="b"/>
                  <a:pathLst>
                    <a:path w="29482" h="12973" extrusionOk="0">
                      <a:moveTo>
                        <a:pt x="29422" y="0"/>
                      </a:moveTo>
                      <a:lnTo>
                        <a:pt x="27831" y="279"/>
                      </a:lnTo>
                      <a:cubicBezTo>
                        <a:pt x="21286" y="8813"/>
                        <a:pt x="1" y="12910"/>
                        <a:pt x="1" y="12910"/>
                      </a:cubicBezTo>
                      <a:cubicBezTo>
                        <a:pt x="353" y="12957"/>
                        <a:pt x="692" y="12973"/>
                        <a:pt x="1022" y="12973"/>
                      </a:cubicBezTo>
                      <a:cubicBezTo>
                        <a:pt x="1400" y="12973"/>
                        <a:pt x="1768" y="12952"/>
                        <a:pt x="2129" y="12930"/>
                      </a:cubicBezTo>
                      <a:cubicBezTo>
                        <a:pt x="2030" y="12930"/>
                        <a:pt x="1930" y="12930"/>
                        <a:pt x="1831" y="12910"/>
                      </a:cubicBezTo>
                      <a:cubicBezTo>
                        <a:pt x="1831" y="12910"/>
                        <a:pt x="3462" y="12592"/>
                        <a:pt x="5949" y="11956"/>
                      </a:cubicBezTo>
                      <a:cubicBezTo>
                        <a:pt x="6247" y="11836"/>
                        <a:pt x="6426" y="11737"/>
                        <a:pt x="6426" y="11737"/>
                      </a:cubicBezTo>
                      <a:lnTo>
                        <a:pt x="6426" y="11737"/>
                      </a:lnTo>
                      <a:lnTo>
                        <a:pt x="6307" y="11856"/>
                      </a:lnTo>
                      <a:cubicBezTo>
                        <a:pt x="20968" y="8832"/>
                        <a:pt x="29482" y="20"/>
                        <a:pt x="29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6810950" y="3533350"/>
                  <a:ext cx="826075" cy="270825"/>
                </a:xfrm>
                <a:custGeom>
                  <a:avLst/>
                  <a:gdLst/>
                  <a:ahLst/>
                  <a:cxnLst/>
                  <a:rect l="l" t="t" r="r" b="b"/>
                  <a:pathLst>
                    <a:path w="33043" h="10833" extrusionOk="0">
                      <a:moveTo>
                        <a:pt x="32823" y="0"/>
                      </a:moveTo>
                      <a:cubicBezTo>
                        <a:pt x="32107" y="279"/>
                        <a:pt x="5670" y="9927"/>
                        <a:pt x="1" y="10285"/>
                      </a:cubicBezTo>
                      <a:cubicBezTo>
                        <a:pt x="1" y="10302"/>
                        <a:pt x="1785" y="10832"/>
                        <a:pt x="3957" y="10832"/>
                      </a:cubicBezTo>
                      <a:cubicBezTo>
                        <a:pt x="4244" y="10832"/>
                        <a:pt x="4537" y="10823"/>
                        <a:pt x="4834" y="10802"/>
                      </a:cubicBezTo>
                      <a:cubicBezTo>
                        <a:pt x="3104" y="10683"/>
                        <a:pt x="33042" y="458"/>
                        <a:pt x="33022" y="378"/>
                      </a:cubicBezTo>
                      <a:lnTo>
                        <a:pt x="328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6922350" y="3083275"/>
                  <a:ext cx="703725" cy="317475"/>
                </a:xfrm>
                <a:custGeom>
                  <a:avLst/>
                  <a:gdLst/>
                  <a:ahLst/>
                  <a:cxnLst/>
                  <a:rect l="l" t="t" r="r" b="b"/>
                  <a:pathLst>
                    <a:path w="28149" h="12699" extrusionOk="0">
                      <a:moveTo>
                        <a:pt x="27830" y="0"/>
                      </a:moveTo>
                      <a:cubicBezTo>
                        <a:pt x="21286" y="8534"/>
                        <a:pt x="1" y="12632"/>
                        <a:pt x="1" y="12632"/>
                      </a:cubicBezTo>
                      <a:cubicBezTo>
                        <a:pt x="420" y="12679"/>
                        <a:pt x="840" y="12698"/>
                        <a:pt x="1251" y="12698"/>
                      </a:cubicBezTo>
                      <a:cubicBezTo>
                        <a:pt x="1542" y="12698"/>
                        <a:pt x="1829" y="12688"/>
                        <a:pt x="2109" y="12672"/>
                      </a:cubicBezTo>
                      <a:cubicBezTo>
                        <a:pt x="2010" y="12672"/>
                        <a:pt x="1910" y="12632"/>
                        <a:pt x="1811" y="12632"/>
                      </a:cubicBezTo>
                      <a:cubicBezTo>
                        <a:pt x="1811" y="12632"/>
                        <a:pt x="3462" y="12314"/>
                        <a:pt x="5948" y="11697"/>
                      </a:cubicBezTo>
                      <a:cubicBezTo>
                        <a:pt x="6247" y="11578"/>
                        <a:pt x="6406" y="11478"/>
                        <a:pt x="6406" y="11478"/>
                      </a:cubicBezTo>
                      <a:lnTo>
                        <a:pt x="6406" y="11478"/>
                      </a:lnTo>
                      <a:lnTo>
                        <a:pt x="6287" y="11598"/>
                      </a:lnTo>
                      <a:cubicBezTo>
                        <a:pt x="26100" y="7400"/>
                        <a:pt x="28149" y="478"/>
                        <a:pt x="28089" y="458"/>
                      </a:cubicBezTo>
                      <a:lnTo>
                        <a:pt x="2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7283900" y="2298500"/>
                  <a:ext cx="543100" cy="470200"/>
                </a:xfrm>
                <a:custGeom>
                  <a:avLst/>
                  <a:gdLst/>
                  <a:ahLst/>
                  <a:cxnLst/>
                  <a:rect l="l" t="t" r="r" b="b"/>
                  <a:pathLst>
                    <a:path w="21724" h="18808" extrusionOk="0">
                      <a:moveTo>
                        <a:pt x="21146" y="1"/>
                      </a:moveTo>
                      <a:cubicBezTo>
                        <a:pt x="18282" y="4636"/>
                        <a:pt x="0" y="18799"/>
                        <a:pt x="0" y="18799"/>
                      </a:cubicBezTo>
                      <a:cubicBezTo>
                        <a:pt x="115" y="18805"/>
                        <a:pt x="228" y="18808"/>
                        <a:pt x="339" y="18808"/>
                      </a:cubicBezTo>
                      <a:cubicBezTo>
                        <a:pt x="980" y="18808"/>
                        <a:pt x="1564" y="18713"/>
                        <a:pt x="2089" y="18560"/>
                      </a:cubicBezTo>
                      <a:cubicBezTo>
                        <a:pt x="16392" y="6386"/>
                        <a:pt x="21723" y="120"/>
                        <a:pt x="21723" y="120"/>
                      </a:cubicBezTo>
                      <a:lnTo>
                        <a:pt x="211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0"/>
                <p:cNvSpPr/>
                <p:nvPr/>
              </p:nvSpPr>
              <p:spPr>
                <a:xfrm>
                  <a:off x="7325175" y="1861850"/>
                  <a:ext cx="328750" cy="372025"/>
                </a:xfrm>
                <a:custGeom>
                  <a:avLst/>
                  <a:gdLst/>
                  <a:ahLst/>
                  <a:cxnLst/>
                  <a:rect l="l" t="t" r="r" b="b"/>
                  <a:pathLst>
                    <a:path w="13150" h="14881" extrusionOk="0">
                      <a:moveTo>
                        <a:pt x="13150" y="1"/>
                      </a:moveTo>
                      <a:cubicBezTo>
                        <a:pt x="13113" y="58"/>
                        <a:pt x="13077" y="116"/>
                        <a:pt x="13040" y="174"/>
                      </a:cubicBezTo>
                      <a:lnTo>
                        <a:pt x="13040" y="174"/>
                      </a:lnTo>
                      <a:cubicBezTo>
                        <a:pt x="13113" y="66"/>
                        <a:pt x="13150" y="1"/>
                        <a:pt x="13150" y="1"/>
                      </a:cubicBezTo>
                      <a:close/>
                      <a:moveTo>
                        <a:pt x="13040" y="174"/>
                      </a:moveTo>
                      <a:lnTo>
                        <a:pt x="13040" y="174"/>
                      </a:lnTo>
                      <a:cubicBezTo>
                        <a:pt x="12786" y="549"/>
                        <a:pt x="12093" y="1449"/>
                        <a:pt x="10981" y="1990"/>
                      </a:cubicBezTo>
                      <a:lnTo>
                        <a:pt x="10882" y="2487"/>
                      </a:lnTo>
                      <a:cubicBezTo>
                        <a:pt x="6665" y="9132"/>
                        <a:pt x="1" y="14841"/>
                        <a:pt x="1" y="14841"/>
                      </a:cubicBezTo>
                      <a:cubicBezTo>
                        <a:pt x="215" y="14868"/>
                        <a:pt x="424" y="14881"/>
                        <a:pt x="626" y="14881"/>
                      </a:cubicBezTo>
                      <a:cubicBezTo>
                        <a:pt x="1154" y="14881"/>
                        <a:pt x="1638" y="14797"/>
                        <a:pt x="2069" y="14682"/>
                      </a:cubicBezTo>
                      <a:cubicBezTo>
                        <a:pt x="3251" y="13637"/>
                        <a:pt x="9272" y="6077"/>
                        <a:pt x="13040" y="17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7531075" y="1363550"/>
                  <a:ext cx="179525" cy="557025"/>
                </a:xfrm>
                <a:custGeom>
                  <a:avLst/>
                  <a:gdLst/>
                  <a:ahLst/>
                  <a:cxnLst/>
                  <a:rect l="l" t="t" r="r" b="b"/>
                  <a:pathLst>
                    <a:path w="7181" h="22281" extrusionOk="0">
                      <a:moveTo>
                        <a:pt x="4436" y="0"/>
                      </a:moveTo>
                      <a:lnTo>
                        <a:pt x="4436" y="0"/>
                      </a:lnTo>
                      <a:cubicBezTo>
                        <a:pt x="6286" y="8952"/>
                        <a:pt x="0" y="22280"/>
                        <a:pt x="0" y="22280"/>
                      </a:cubicBezTo>
                      <a:cubicBezTo>
                        <a:pt x="1094" y="22021"/>
                        <a:pt x="1930" y="21345"/>
                        <a:pt x="2447" y="20788"/>
                      </a:cubicBezTo>
                      <a:cubicBezTo>
                        <a:pt x="7181" y="10982"/>
                        <a:pt x="4437" y="3"/>
                        <a:pt x="4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7325175" y="2035925"/>
                  <a:ext cx="992175" cy="288950"/>
                </a:xfrm>
                <a:custGeom>
                  <a:avLst/>
                  <a:gdLst/>
                  <a:ahLst/>
                  <a:cxnLst/>
                  <a:rect l="l" t="t" r="r" b="b"/>
                  <a:pathLst>
                    <a:path w="39687" h="11558" extrusionOk="0">
                      <a:moveTo>
                        <a:pt x="28746" y="0"/>
                      </a:moveTo>
                      <a:lnTo>
                        <a:pt x="29143" y="3561"/>
                      </a:lnTo>
                      <a:cubicBezTo>
                        <a:pt x="28248" y="3322"/>
                        <a:pt x="23992" y="339"/>
                        <a:pt x="23991" y="338"/>
                      </a:cubicBezTo>
                      <a:lnTo>
                        <a:pt x="23991" y="338"/>
                      </a:lnTo>
                      <a:lnTo>
                        <a:pt x="25702" y="3004"/>
                      </a:lnTo>
                      <a:cubicBezTo>
                        <a:pt x="23991" y="2467"/>
                        <a:pt x="22718" y="1612"/>
                        <a:pt x="22718" y="1612"/>
                      </a:cubicBezTo>
                      <a:lnTo>
                        <a:pt x="20510" y="5769"/>
                      </a:lnTo>
                      <a:cubicBezTo>
                        <a:pt x="20729" y="4874"/>
                        <a:pt x="19575" y="2825"/>
                        <a:pt x="19575" y="2825"/>
                      </a:cubicBezTo>
                      <a:lnTo>
                        <a:pt x="18123" y="5908"/>
                      </a:lnTo>
                      <a:cubicBezTo>
                        <a:pt x="17446" y="5471"/>
                        <a:pt x="15517" y="2527"/>
                        <a:pt x="15517" y="2527"/>
                      </a:cubicBezTo>
                      <a:lnTo>
                        <a:pt x="15119" y="6565"/>
                      </a:lnTo>
                      <a:lnTo>
                        <a:pt x="12811" y="1691"/>
                      </a:lnTo>
                      <a:lnTo>
                        <a:pt x="7779" y="5073"/>
                      </a:lnTo>
                      <a:lnTo>
                        <a:pt x="7997" y="3143"/>
                      </a:lnTo>
                      <a:lnTo>
                        <a:pt x="7997" y="3143"/>
                      </a:lnTo>
                      <a:cubicBezTo>
                        <a:pt x="5610" y="6227"/>
                        <a:pt x="1" y="7918"/>
                        <a:pt x="1" y="7918"/>
                      </a:cubicBezTo>
                      <a:cubicBezTo>
                        <a:pt x="165" y="7932"/>
                        <a:pt x="327" y="7939"/>
                        <a:pt x="486" y="7939"/>
                      </a:cubicBezTo>
                      <a:cubicBezTo>
                        <a:pt x="2657" y="7939"/>
                        <a:pt x="4297" y="6645"/>
                        <a:pt x="4297" y="6644"/>
                      </a:cubicBezTo>
                      <a:lnTo>
                        <a:pt x="4297" y="6644"/>
                      </a:lnTo>
                      <a:lnTo>
                        <a:pt x="2129" y="10126"/>
                      </a:lnTo>
                      <a:cubicBezTo>
                        <a:pt x="4954" y="9907"/>
                        <a:pt x="8455" y="7043"/>
                        <a:pt x="8455" y="7042"/>
                      </a:cubicBezTo>
                      <a:lnTo>
                        <a:pt x="8455" y="7042"/>
                      </a:lnTo>
                      <a:lnTo>
                        <a:pt x="6784" y="10543"/>
                      </a:lnTo>
                      <a:cubicBezTo>
                        <a:pt x="8455" y="10165"/>
                        <a:pt x="11279" y="8057"/>
                        <a:pt x="11280" y="8057"/>
                      </a:cubicBezTo>
                      <a:lnTo>
                        <a:pt x="11280" y="8057"/>
                      </a:lnTo>
                      <a:lnTo>
                        <a:pt x="10166" y="11140"/>
                      </a:lnTo>
                      <a:cubicBezTo>
                        <a:pt x="11558" y="11100"/>
                        <a:pt x="13727" y="7838"/>
                        <a:pt x="13727" y="7838"/>
                      </a:cubicBezTo>
                      <a:lnTo>
                        <a:pt x="14721" y="11558"/>
                      </a:lnTo>
                      <a:cubicBezTo>
                        <a:pt x="15895" y="11061"/>
                        <a:pt x="17009" y="6307"/>
                        <a:pt x="17009" y="6306"/>
                      </a:cubicBezTo>
                      <a:lnTo>
                        <a:pt x="17009" y="6306"/>
                      </a:lnTo>
                      <a:cubicBezTo>
                        <a:pt x="16949" y="7281"/>
                        <a:pt x="16810" y="11061"/>
                        <a:pt x="16810" y="11061"/>
                      </a:cubicBezTo>
                      <a:lnTo>
                        <a:pt x="19038" y="8116"/>
                      </a:lnTo>
                      <a:lnTo>
                        <a:pt x="17984" y="11399"/>
                      </a:lnTo>
                      <a:cubicBezTo>
                        <a:pt x="20530" y="10325"/>
                        <a:pt x="22479" y="6347"/>
                        <a:pt x="22479" y="6346"/>
                      </a:cubicBezTo>
                      <a:lnTo>
                        <a:pt x="22479" y="6346"/>
                      </a:lnTo>
                      <a:lnTo>
                        <a:pt x="22320" y="10126"/>
                      </a:lnTo>
                      <a:cubicBezTo>
                        <a:pt x="23752" y="9250"/>
                        <a:pt x="25563" y="6386"/>
                        <a:pt x="25563" y="6386"/>
                      </a:cubicBezTo>
                      <a:lnTo>
                        <a:pt x="25762" y="9589"/>
                      </a:lnTo>
                      <a:cubicBezTo>
                        <a:pt x="27055" y="9091"/>
                        <a:pt x="27751" y="5411"/>
                        <a:pt x="27751" y="5411"/>
                      </a:cubicBezTo>
                      <a:lnTo>
                        <a:pt x="30178" y="8574"/>
                      </a:lnTo>
                      <a:cubicBezTo>
                        <a:pt x="31073" y="7739"/>
                        <a:pt x="30635" y="4954"/>
                        <a:pt x="30635" y="4954"/>
                      </a:cubicBezTo>
                      <a:lnTo>
                        <a:pt x="30635" y="4954"/>
                      </a:lnTo>
                      <a:cubicBezTo>
                        <a:pt x="33500" y="6247"/>
                        <a:pt x="36981" y="6286"/>
                        <a:pt x="36981" y="6286"/>
                      </a:cubicBezTo>
                      <a:lnTo>
                        <a:pt x="34514" y="4198"/>
                      </a:lnTo>
                      <a:lnTo>
                        <a:pt x="34514" y="4198"/>
                      </a:lnTo>
                      <a:cubicBezTo>
                        <a:pt x="35291" y="4413"/>
                        <a:pt x="36082" y="4488"/>
                        <a:pt x="36805" y="4488"/>
                      </a:cubicBezTo>
                      <a:cubicBezTo>
                        <a:pt x="38416" y="4488"/>
                        <a:pt x="39686" y="4118"/>
                        <a:pt x="39686" y="4118"/>
                      </a:cubicBezTo>
                      <a:cubicBezTo>
                        <a:pt x="38195" y="3959"/>
                        <a:pt x="36185" y="2885"/>
                        <a:pt x="34097" y="1432"/>
                      </a:cubicBezTo>
                      <a:cubicBezTo>
                        <a:pt x="31531" y="1214"/>
                        <a:pt x="28746" y="0"/>
                        <a:pt x="287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7797125" y="2117975"/>
                  <a:ext cx="66175" cy="189500"/>
                </a:xfrm>
                <a:custGeom>
                  <a:avLst/>
                  <a:gdLst/>
                  <a:ahLst/>
                  <a:cxnLst/>
                  <a:rect l="l" t="t" r="r" b="b"/>
                  <a:pathLst>
                    <a:path w="2647" h="7580" extrusionOk="0">
                      <a:moveTo>
                        <a:pt x="995" y="1"/>
                      </a:moveTo>
                      <a:cubicBezTo>
                        <a:pt x="896" y="1910"/>
                        <a:pt x="717" y="4894"/>
                        <a:pt x="1" y="7580"/>
                      </a:cubicBezTo>
                      <a:cubicBezTo>
                        <a:pt x="836" y="6983"/>
                        <a:pt x="1592" y="6147"/>
                        <a:pt x="2189" y="5332"/>
                      </a:cubicBezTo>
                      <a:cubicBezTo>
                        <a:pt x="2448" y="3581"/>
                        <a:pt x="2587" y="1910"/>
                        <a:pt x="2646" y="617"/>
                      </a:cubicBezTo>
                      <a:lnTo>
                        <a:pt x="2646" y="617"/>
                      </a:lnTo>
                      <a:lnTo>
                        <a:pt x="1692" y="2467"/>
                      </a:lnTo>
                      <a:cubicBezTo>
                        <a:pt x="1831" y="1851"/>
                        <a:pt x="1314" y="657"/>
                        <a:pt x="9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7606650" y="2876875"/>
                  <a:ext cx="36825" cy="218350"/>
                </a:xfrm>
                <a:custGeom>
                  <a:avLst/>
                  <a:gdLst/>
                  <a:ahLst/>
                  <a:cxnLst/>
                  <a:rect l="l" t="t" r="r" b="b"/>
                  <a:pathLst>
                    <a:path w="1473" h="8734" extrusionOk="0">
                      <a:moveTo>
                        <a:pt x="1473" y="1"/>
                      </a:moveTo>
                      <a:lnTo>
                        <a:pt x="220" y="4815"/>
                      </a:lnTo>
                      <a:lnTo>
                        <a:pt x="1" y="8734"/>
                      </a:lnTo>
                      <a:lnTo>
                        <a:pt x="717" y="8694"/>
                      </a:lnTo>
                      <a:lnTo>
                        <a:pt x="1354" y="3462"/>
                      </a:lnTo>
                      <a:lnTo>
                        <a:pt x="14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6995950" y="3273250"/>
                  <a:ext cx="1398475" cy="259625"/>
                </a:xfrm>
                <a:custGeom>
                  <a:avLst/>
                  <a:gdLst/>
                  <a:ahLst/>
                  <a:cxnLst/>
                  <a:rect l="l" t="t" r="r" b="b"/>
                  <a:pathLst>
                    <a:path w="55939" h="10385" extrusionOk="0">
                      <a:moveTo>
                        <a:pt x="40025" y="0"/>
                      </a:moveTo>
                      <a:lnTo>
                        <a:pt x="40403" y="4198"/>
                      </a:lnTo>
                      <a:cubicBezTo>
                        <a:pt x="39169" y="3879"/>
                        <a:pt x="33481" y="120"/>
                        <a:pt x="33480" y="120"/>
                      </a:cubicBezTo>
                      <a:lnTo>
                        <a:pt x="33480" y="120"/>
                      </a:lnTo>
                      <a:lnTo>
                        <a:pt x="35688" y="3342"/>
                      </a:lnTo>
                      <a:cubicBezTo>
                        <a:pt x="33361" y="2606"/>
                        <a:pt x="31670" y="1532"/>
                        <a:pt x="31670" y="1532"/>
                      </a:cubicBezTo>
                      <a:lnTo>
                        <a:pt x="28407" y="6286"/>
                      </a:lnTo>
                      <a:cubicBezTo>
                        <a:pt x="28746" y="5232"/>
                        <a:pt x="27254" y="2785"/>
                        <a:pt x="27254" y="2785"/>
                      </a:cubicBezTo>
                      <a:lnTo>
                        <a:pt x="25125" y="6286"/>
                      </a:lnTo>
                      <a:cubicBezTo>
                        <a:pt x="24210" y="5710"/>
                        <a:pt x="21684" y="2149"/>
                        <a:pt x="21684" y="2149"/>
                      </a:cubicBezTo>
                      <a:lnTo>
                        <a:pt x="20928" y="6863"/>
                      </a:lnTo>
                      <a:lnTo>
                        <a:pt x="17944" y="1035"/>
                      </a:lnTo>
                      <a:lnTo>
                        <a:pt x="10882" y="4715"/>
                      </a:lnTo>
                      <a:lnTo>
                        <a:pt x="11300" y="2447"/>
                      </a:lnTo>
                      <a:lnTo>
                        <a:pt x="11300" y="2447"/>
                      </a:lnTo>
                      <a:cubicBezTo>
                        <a:pt x="8157" y="5590"/>
                        <a:pt x="1493" y="7221"/>
                        <a:pt x="259" y="7520"/>
                      </a:cubicBezTo>
                      <a:lnTo>
                        <a:pt x="1" y="7798"/>
                      </a:lnTo>
                      <a:cubicBezTo>
                        <a:pt x="4158" y="7758"/>
                        <a:pt x="9608" y="4636"/>
                        <a:pt x="9609" y="4635"/>
                      </a:cubicBezTo>
                      <a:lnTo>
                        <a:pt x="9609" y="4635"/>
                      </a:lnTo>
                      <a:lnTo>
                        <a:pt x="6844" y="8614"/>
                      </a:lnTo>
                      <a:cubicBezTo>
                        <a:pt x="9350" y="8296"/>
                        <a:pt x="13706" y="6028"/>
                        <a:pt x="13707" y="6028"/>
                      </a:cubicBezTo>
                      <a:lnTo>
                        <a:pt x="13707" y="6028"/>
                      </a:lnTo>
                      <a:lnTo>
                        <a:pt x="11777" y="9549"/>
                      </a:lnTo>
                      <a:cubicBezTo>
                        <a:pt x="11783" y="9549"/>
                        <a:pt x="11788" y="9549"/>
                        <a:pt x="11793" y="9549"/>
                      </a:cubicBezTo>
                      <a:cubicBezTo>
                        <a:pt x="13805" y="9549"/>
                        <a:pt x="17267" y="5908"/>
                        <a:pt x="17267" y="5908"/>
                      </a:cubicBezTo>
                      <a:lnTo>
                        <a:pt x="18381" y="10325"/>
                      </a:lnTo>
                      <a:cubicBezTo>
                        <a:pt x="20172" y="9827"/>
                        <a:pt x="22260" y="4397"/>
                        <a:pt x="22261" y="4397"/>
                      </a:cubicBezTo>
                      <a:lnTo>
                        <a:pt x="22261" y="4397"/>
                      </a:lnTo>
                      <a:cubicBezTo>
                        <a:pt x="22121" y="5511"/>
                        <a:pt x="21544" y="9927"/>
                        <a:pt x="21544" y="9927"/>
                      </a:cubicBezTo>
                      <a:lnTo>
                        <a:pt x="25125" y="6625"/>
                      </a:lnTo>
                      <a:lnTo>
                        <a:pt x="23235" y="10384"/>
                      </a:lnTo>
                      <a:cubicBezTo>
                        <a:pt x="27074" y="9290"/>
                        <a:pt x="30317" y="4815"/>
                        <a:pt x="30317" y="4814"/>
                      </a:cubicBezTo>
                      <a:lnTo>
                        <a:pt x="30317" y="4814"/>
                      </a:lnTo>
                      <a:lnTo>
                        <a:pt x="29780" y="9211"/>
                      </a:lnTo>
                      <a:cubicBezTo>
                        <a:pt x="31968" y="8296"/>
                        <a:pt x="34873" y="5113"/>
                        <a:pt x="34873" y="5113"/>
                      </a:cubicBezTo>
                      <a:lnTo>
                        <a:pt x="34873" y="8872"/>
                      </a:lnTo>
                      <a:cubicBezTo>
                        <a:pt x="36842" y="8395"/>
                        <a:pt x="38195" y="4118"/>
                        <a:pt x="38195" y="4118"/>
                      </a:cubicBezTo>
                      <a:lnTo>
                        <a:pt x="41517" y="7977"/>
                      </a:lnTo>
                      <a:cubicBezTo>
                        <a:pt x="42929" y="7062"/>
                        <a:pt x="42531" y="3780"/>
                        <a:pt x="42531" y="3780"/>
                      </a:cubicBezTo>
                      <a:lnTo>
                        <a:pt x="42531" y="3780"/>
                      </a:lnTo>
                      <a:cubicBezTo>
                        <a:pt x="46609" y="5471"/>
                        <a:pt x="51761" y="5789"/>
                        <a:pt x="51761" y="5789"/>
                      </a:cubicBezTo>
                      <a:lnTo>
                        <a:pt x="48300" y="3183"/>
                      </a:lnTo>
                      <a:lnTo>
                        <a:pt x="48300" y="3183"/>
                      </a:lnTo>
                      <a:cubicBezTo>
                        <a:pt x="49781" y="3572"/>
                        <a:pt x="51321" y="3687"/>
                        <a:pt x="52627" y="3687"/>
                      </a:cubicBezTo>
                      <a:cubicBezTo>
                        <a:pt x="54532" y="3687"/>
                        <a:pt x="55939" y="3442"/>
                        <a:pt x="55939" y="3442"/>
                      </a:cubicBezTo>
                      <a:cubicBezTo>
                        <a:pt x="54288" y="3223"/>
                        <a:pt x="51841" y="2507"/>
                        <a:pt x="49016" y="1512"/>
                      </a:cubicBezTo>
                      <a:cubicBezTo>
                        <a:pt x="45197" y="1134"/>
                        <a:pt x="40025" y="0"/>
                        <a:pt x="40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7582300" y="3341875"/>
                  <a:ext cx="101475" cy="189000"/>
                </a:xfrm>
                <a:custGeom>
                  <a:avLst/>
                  <a:gdLst/>
                  <a:ahLst/>
                  <a:cxnLst/>
                  <a:rect l="l" t="t" r="r" b="b"/>
                  <a:pathLst>
                    <a:path w="4059" h="7560" extrusionOk="0">
                      <a:moveTo>
                        <a:pt x="3760" y="1"/>
                      </a:moveTo>
                      <a:lnTo>
                        <a:pt x="1631" y="3522"/>
                      </a:lnTo>
                      <a:cubicBezTo>
                        <a:pt x="1333" y="3323"/>
                        <a:pt x="836" y="2786"/>
                        <a:pt x="298" y="2169"/>
                      </a:cubicBezTo>
                      <a:cubicBezTo>
                        <a:pt x="259" y="3183"/>
                        <a:pt x="179" y="4218"/>
                        <a:pt x="139" y="5272"/>
                      </a:cubicBezTo>
                      <a:lnTo>
                        <a:pt x="1651" y="3880"/>
                      </a:lnTo>
                      <a:lnTo>
                        <a:pt x="40" y="7122"/>
                      </a:lnTo>
                      <a:cubicBezTo>
                        <a:pt x="40" y="7261"/>
                        <a:pt x="0" y="7421"/>
                        <a:pt x="0" y="7560"/>
                      </a:cubicBezTo>
                      <a:cubicBezTo>
                        <a:pt x="1432" y="7122"/>
                        <a:pt x="2745" y="6247"/>
                        <a:pt x="3839" y="5292"/>
                      </a:cubicBezTo>
                      <a:cubicBezTo>
                        <a:pt x="3899" y="3661"/>
                        <a:pt x="3979" y="2049"/>
                        <a:pt x="4058" y="478"/>
                      </a:cubicBezTo>
                      <a:cubicBezTo>
                        <a:pt x="3879" y="180"/>
                        <a:pt x="3760" y="1"/>
                        <a:pt x="37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6889025" y="3756150"/>
                  <a:ext cx="1093625" cy="266075"/>
                </a:xfrm>
                <a:custGeom>
                  <a:avLst/>
                  <a:gdLst/>
                  <a:ahLst/>
                  <a:cxnLst/>
                  <a:rect l="l" t="t" r="r" b="b"/>
                  <a:pathLst>
                    <a:path w="43745" h="10643" extrusionOk="0">
                      <a:moveTo>
                        <a:pt x="14483" y="0"/>
                      </a:moveTo>
                      <a:lnTo>
                        <a:pt x="7938" y="2427"/>
                      </a:lnTo>
                      <a:lnTo>
                        <a:pt x="8634" y="398"/>
                      </a:lnTo>
                      <a:lnTo>
                        <a:pt x="8634" y="398"/>
                      </a:lnTo>
                      <a:cubicBezTo>
                        <a:pt x="6526" y="2049"/>
                        <a:pt x="3124" y="2905"/>
                        <a:pt x="796" y="3282"/>
                      </a:cubicBezTo>
                      <a:lnTo>
                        <a:pt x="1" y="3839"/>
                      </a:lnTo>
                      <a:cubicBezTo>
                        <a:pt x="1" y="3839"/>
                        <a:pt x="81" y="3841"/>
                        <a:pt x="227" y="3841"/>
                      </a:cubicBezTo>
                      <a:cubicBezTo>
                        <a:pt x="1136" y="3841"/>
                        <a:pt x="4611" y="3768"/>
                        <a:pt x="7540" y="2706"/>
                      </a:cubicBezTo>
                      <a:lnTo>
                        <a:pt x="7540" y="2706"/>
                      </a:lnTo>
                      <a:cubicBezTo>
                        <a:pt x="7540" y="2706"/>
                        <a:pt x="6923" y="5690"/>
                        <a:pt x="7958" y="6664"/>
                      </a:cubicBezTo>
                      <a:lnTo>
                        <a:pt x="10942" y="3382"/>
                      </a:lnTo>
                      <a:cubicBezTo>
                        <a:pt x="10942" y="3382"/>
                        <a:pt x="11678" y="7400"/>
                        <a:pt x="13190" y="7997"/>
                      </a:cubicBezTo>
                      <a:lnTo>
                        <a:pt x="13508" y="4536"/>
                      </a:lnTo>
                      <a:cubicBezTo>
                        <a:pt x="13508" y="4536"/>
                        <a:pt x="15557" y="7699"/>
                        <a:pt x="17208" y="8713"/>
                      </a:cubicBezTo>
                      <a:lnTo>
                        <a:pt x="17168" y="4635"/>
                      </a:lnTo>
                      <a:lnTo>
                        <a:pt x="17168" y="4635"/>
                      </a:lnTo>
                      <a:cubicBezTo>
                        <a:pt x="17168" y="4636"/>
                        <a:pt x="19356" y="9012"/>
                        <a:pt x="22340" y="10305"/>
                      </a:cubicBezTo>
                      <a:lnTo>
                        <a:pt x="21167" y="6704"/>
                      </a:lnTo>
                      <a:lnTo>
                        <a:pt x="23733" y="10006"/>
                      </a:lnTo>
                      <a:cubicBezTo>
                        <a:pt x="23733" y="10006"/>
                        <a:pt x="23693" y="6406"/>
                        <a:pt x="23653" y="4973"/>
                      </a:cubicBezTo>
                      <a:lnTo>
                        <a:pt x="23653" y="4973"/>
                      </a:lnTo>
                      <a:cubicBezTo>
                        <a:pt x="23932" y="6107"/>
                        <a:pt x="25026" y="10106"/>
                        <a:pt x="26199" y="10643"/>
                      </a:cubicBezTo>
                      <a:lnTo>
                        <a:pt x="27492" y="6664"/>
                      </a:lnTo>
                      <a:cubicBezTo>
                        <a:pt x="27492" y="6664"/>
                        <a:pt x="29919" y="10285"/>
                        <a:pt x="31590" y="10404"/>
                      </a:cubicBezTo>
                      <a:lnTo>
                        <a:pt x="30377" y="7022"/>
                      </a:lnTo>
                      <a:lnTo>
                        <a:pt x="30377" y="7022"/>
                      </a:lnTo>
                      <a:cubicBezTo>
                        <a:pt x="30377" y="7023"/>
                        <a:pt x="33659" y="9449"/>
                        <a:pt x="35609" y="9947"/>
                      </a:cubicBezTo>
                      <a:lnTo>
                        <a:pt x="33759" y="6087"/>
                      </a:lnTo>
                      <a:lnTo>
                        <a:pt x="33759" y="6087"/>
                      </a:lnTo>
                      <a:cubicBezTo>
                        <a:pt x="33759" y="6088"/>
                        <a:pt x="37837" y="9350"/>
                        <a:pt x="41139" y="9708"/>
                      </a:cubicBezTo>
                      <a:lnTo>
                        <a:pt x="38672" y="5869"/>
                      </a:lnTo>
                      <a:cubicBezTo>
                        <a:pt x="38673" y="5867"/>
                        <a:pt x="38675" y="5866"/>
                        <a:pt x="38678" y="5866"/>
                      </a:cubicBezTo>
                      <a:cubicBezTo>
                        <a:pt x="38807" y="5866"/>
                        <a:pt x="40799" y="7367"/>
                        <a:pt x="43454" y="7367"/>
                      </a:cubicBezTo>
                      <a:cubicBezTo>
                        <a:pt x="43550" y="7367"/>
                        <a:pt x="43647" y="7365"/>
                        <a:pt x="43745" y="7360"/>
                      </a:cubicBezTo>
                      <a:cubicBezTo>
                        <a:pt x="43745" y="7360"/>
                        <a:pt x="42969" y="6784"/>
                        <a:pt x="41716" y="5650"/>
                      </a:cubicBezTo>
                      <a:cubicBezTo>
                        <a:pt x="41159" y="5351"/>
                        <a:pt x="40661" y="5152"/>
                        <a:pt x="40263" y="5073"/>
                      </a:cubicBezTo>
                      <a:cubicBezTo>
                        <a:pt x="37061" y="4456"/>
                        <a:pt x="33381" y="1989"/>
                        <a:pt x="33381" y="1989"/>
                      </a:cubicBezTo>
                      <a:lnTo>
                        <a:pt x="33062" y="5908"/>
                      </a:lnTo>
                      <a:cubicBezTo>
                        <a:pt x="32068" y="5471"/>
                        <a:pt x="27811" y="1234"/>
                        <a:pt x="27811" y="1234"/>
                      </a:cubicBezTo>
                      <a:lnTo>
                        <a:pt x="27811" y="1234"/>
                      </a:lnTo>
                      <a:lnTo>
                        <a:pt x="29203" y="4496"/>
                      </a:lnTo>
                      <a:cubicBezTo>
                        <a:pt x="27333" y="3501"/>
                        <a:pt x="26060" y="2288"/>
                        <a:pt x="26060" y="2288"/>
                      </a:cubicBezTo>
                      <a:lnTo>
                        <a:pt x="23633" y="4755"/>
                      </a:lnTo>
                      <a:lnTo>
                        <a:pt x="22579" y="6207"/>
                      </a:lnTo>
                      <a:cubicBezTo>
                        <a:pt x="23056" y="5292"/>
                        <a:pt x="22141" y="2825"/>
                        <a:pt x="22141" y="2825"/>
                      </a:cubicBezTo>
                      <a:lnTo>
                        <a:pt x="19774" y="5789"/>
                      </a:lnTo>
                      <a:cubicBezTo>
                        <a:pt x="19098" y="5152"/>
                        <a:pt x="17486" y="1532"/>
                        <a:pt x="17486" y="1532"/>
                      </a:cubicBezTo>
                      <a:lnTo>
                        <a:pt x="16114" y="5749"/>
                      </a:lnTo>
                      <a:lnTo>
                        <a:pt x="144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0"/>
                <p:cNvSpPr/>
                <p:nvPr/>
              </p:nvSpPr>
              <p:spPr>
                <a:xfrm>
                  <a:off x="7553950" y="3786475"/>
                  <a:ext cx="106450" cy="217350"/>
                </a:xfrm>
                <a:custGeom>
                  <a:avLst/>
                  <a:gdLst/>
                  <a:ahLst/>
                  <a:cxnLst/>
                  <a:rect l="l" t="t" r="r" b="b"/>
                  <a:pathLst>
                    <a:path w="4258" h="8694" extrusionOk="0">
                      <a:moveTo>
                        <a:pt x="1214" y="1"/>
                      </a:moveTo>
                      <a:lnTo>
                        <a:pt x="2606" y="3263"/>
                      </a:lnTo>
                      <a:cubicBezTo>
                        <a:pt x="1711" y="2786"/>
                        <a:pt x="935" y="2229"/>
                        <a:pt x="398" y="1811"/>
                      </a:cubicBezTo>
                      <a:cubicBezTo>
                        <a:pt x="279" y="4039"/>
                        <a:pt x="120" y="6167"/>
                        <a:pt x="0" y="8236"/>
                      </a:cubicBezTo>
                      <a:lnTo>
                        <a:pt x="915" y="5392"/>
                      </a:lnTo>
                      <a:cubicBezTo>
                        <a:pt x="915" y="5392"/>
                        <a:pt x="2487" y="7699"/>
                        <a:pt x="3959" y="8694"/>
                      </a:cubicBezTo>
                      <a:cubicBezTo>
                        <a:pt x="3979" y="7978"/>
                        <a:pt x="4019" y="7261"/>
                        <a:pt x="4058" y="6525"/>
                      </a:cubicBezTo>
                      <a:lnTo>
                        <a:pt x="3780" y="5750"/>
                      </a:lnTo>
                      <a:lnTo>
                        <a:pt x="4078" y="5968"/>
                      </a:lnTo>
                      <a:cubicBezTo>
                        <a:pt x="4158" y="4974"/>
                        <a:pt x="4198" y="3939"/>
                        <a:pt x="4257" y="2885"/>
                      </a:cubicBezTo>
                      <a:cubicBezTo>
                        <a:pt x="2785" y="1572"/>
                        <a:pt x="1214" y="1"/>
                        <a:pt x="1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0"/>
                <p:cNvSpPr/>
                <p:nvPr/>
              </p:nvSpPr>
              <p:spPr>
                <a:xfrm>
                  <a:off x="6934775" y="4420050"/>
                  <a:ext cx="395400" cy="184050"/>
                </a:xfrm>
                <a:custGeom>
                  <a:avLst/>
                  <a:gdLst/>
                  <a:ahLst/>
                  <a:cxnLst/>
                  <a:rect l="l" t="t" r="r" b="b"/>
                  <a:pathLst>
                    <a:path w="15816" h="7362" extrusionOk="0">
                      <a:moveTo>
                        <a:pt x="12414" y="1"/>
                      </a:moveTo>
                      <a:lnTo>
                        <a:pt x="5253" y="3820"/>
                      </a:lnTo>
                      <a:lnTo>
                        <a:pt x="5551" y="1692"/>
                      </a:lnTo>
                      <a:lnTo>
                        <a:pt x="5551" y="1692"/>
                      </a:lnTo>
                      <a:cubicBezTo>
                        <a:pt x="4318" y="2905"/>
                        <a:pt x="2507" y="3960"/>
                        <a:pt x="697" y="4795"/>
                      </a:cubicBezTo>
                      <a:lnTo>
                        <a:pt x="1" y="5571"/>
                      </a:lnTo>
                      <a:cubicBezTo>
                        <a:pt x="4158" y="5511"/>
                        <a:pt x="9589" y="2408"/>
                        <a:pt x="9589" y="2408"/>
                      </a:cubicBezTo>
                      <a:lnTo>
                        <a:pt x="9589" y="2408"/>
                      </a:lnTo>
                      <a:lnTo>
                        <a:pt x="6804" y="6446"/>
                      </a:lnTo>
                      <a:cubicBezTo>
                        <a:pt x="9330" y="6108"/>
                        <a:pt x="13667" y="3860"/>
                        <a:pt x="13667" y="3860"/>
                      </a:cubicBezTo>
                      <a:lnTo>
                        <a:pt x="13667" y="3860"/>
                      </a:lnTo>
                      <a:lnTo>
                        <a:pt x="11738" y="7361"/>
                      </a:lnTo>
                      <a:cubicBezTo>
                        <a:pt x="11747" y="7361"/>
                        <a:pt x="11757" y="7362"/>
                        <a:pt x="11767" y="7362"/>
                      </a:cubicBezTo>
                      <a:cubicBezTo>
                        <a:pt x="12958" y="7362"/>
                        <a:pt x="14632" y="6159"/>
                        <a:pt x="15816" y="5113"/>
                      </a:cubicBezTo>
                      <a:lnTo>
                        <a:pt x="124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7333625" y="4363875"/>
                  <a:ext cx="999150" cy="262600"/>
                </a:xfrm>
                <a:custGeom>
                  <a:avLst/>
                  <a:gdLst/>
                  <a:ahLst/>
                  <a:cxnLst/>
                  <a:rect l="l" t="t" r="r" b="b"/>
                  <a:pathLst>
                    <a:path w="39966" h="10504" extrusionOk="0">
                      <a:moveTo>
                        <a:pt x="19496" y="0"/>
                      </a:moveTo>
                      <a:lnTo>
                        <a:pt x="20152" y="3919"/>
                      </a:lnTo>
                      <a:cubicBezTo>
                        <a:pt x="18839" y="3680"/>
                        <a:pt x="12673" y="537"/>
                        <a:pt x="12672" y="537"/>
                      </a:cubicBezTo>
                      <a:lnTo>
                        <a:pt x="12672" y="537"/>
                      </a:lnTo>
                      <a:lnTo>
                        <a:pt x="15199" y="3382"/>
                      </a:lnTo>
                      <a:cubicBezTo>
                        <a:pt x="12712" y="2845"/>
                        <a:pt x="10882" y="1950"/>
                        <a:pt x="10882" y="1950"/>
                      </a:cubicBezTo>
                      <a:lnTo>
                        <a:pt x="7759" y="6545"/>
                      </a:lnTo>
                      <a:cubicBezTo>
                        <a:pt x="8057" y="5550"/>
                        <a:pt x="6347" y="3362"/>
                        <a:pt x="6347" y="3362"/>
                      </a:cubicBezTo>
                      <a:lnTo>
                        <a:pt x="4337" y="6764"/>
                      </a:lnTo>
                      <a:cubicBezTo>
                        <a:pt x="3343" y="6306"/>
                        <a:pt x="478" y="3143"/>
                        <a:pt x="478" y="3143"/>
                      </a:cubicBezTo>
                      <a:lnTo>
                        <a:pt x="1" y="7360"/>
                      </a:lnTo>
                      <a:cubicBezTo>
                        <a:pt x="796" y="6664"/>
                        <a:pt x="1373" y="6067"/>
                        <a:pt x="1373" y="6067"/>
                      </a:cubicBezTo>
                      <a:lnTo>
                        <a:pt x="2487" y="10503"/>
                      </a:lnTo>
                      <a:cubicBezTo>
                        <a:pt x="4278" y="10006"/>
                        <a:pt x="6366" y="4556"/>
                        <a:pt x="6366" y="4556"/>
                      </a:cubicBezTo>
                      <a:lnTo>
                        <a:pt x="6366" y="4556"/>
                      </a:lnTo>
                      <a:cubicBezTo>
                        <a:pt x="6227" y="5670"/>
                        <a:pt x="5650" y="10106"/>
                        <a:pt x="5650" y="10106"/>
                      </a:cubicBezTo>
                      <a:lnTo>
                        <a:pt x="9132" y="6724"/>
                      </a:lnTo>
                      <a:lnTo>
                        <a:pt x="7242" y="10484"/>
                      </a:lnTo>
                      <a:cubicBezTo>
                        <a:pt x="11101" y="9409"/>
                        <a:pt x="14363" y="4934"/>
                        <a:pt x="14363" y="4933"/>
                      </a:cubicBezTo>
                      <a:lnTo>
                        <a:pt x="14363" y="4933"/>
                      </a:lnTo>
                      <a:lnTo>
                        <a:pt x="13806" y="9330"/>
                      </a:lnTo>
                      <a:cubicBezTo>
                        <a:pt x="15994" y="8415"/>
                        <a:pt x="18899" y="5232"/>
                        <a:pt x="18899" y="5232"/>
                      </a:cubicBezTo>
                      <a:lnTo>
                        <a:pt x="18899" y="8992"/>
                      </a:lnTo>
                      <a:cubicBezTo>
                        <a:pt x="20868" y="8514"/>
                        <a:pt x="22241" y="4237"/>
                        <a:pt x="22241" y="4237"/>
                      </a:cubicBezTo>
                      <a:lnTo>
                        <a:pt x="25543" y="8096"/>
                      </a:lnTo>
                      <a:cubicBezTo>
                        <a:pt x="26955" y="7161"/>
                        <a:pt x="26558" y="3879"/>
                        <a:pt x="26557" y="3879"/>
                      </a:cubicBezTo>
                      <a:lnTo>
                        <a:pt x="26557" y="3879"/>
                      </a:lnTo>
                      <a:cubicBezTo>
                        <a:pt x="30636" y="5570"/>
                        <a:pt x="35788" y="5908"/>
                        <a:pt x="35788" y="5908"/>
                      </a:cubicBezTo>
                      <a:lnTo>
                        <a:pt x="32326" y="3282"/>
                      </a:lnTo>
                      <a:lnTo>
                        <a:pt x="32326" y="3282"/>
                      </a:lnTo>
                      <a:cubicBezTo>
                        <a:pt x="33825" y="3684"/>
                        <a:pt x="35385" y="3802"/>
                        <a:pt x="36701" y="3802"/>
                      </a:cubicBezTo>
                      <a:cubicBezTo>
                        <a:pt x="38582" y="3802"/>
                        <a:pt x="39965" y="3561"/>
                        <a:pt x="39965" y="3561"/>
                      </a:cubicBezTo>
                      <a:cubicBezTo>
                        <a:pt x="37538" y="3243"/>
                        <a:pt x="33301" y="1790"/>
                        <a:pt x="28805" y="60"/>
                      </a:cubicBezTo>
                      <a:cubicBezTo>
                        <a:pt x="28339" y="62"/>
                        <a:pt x="27861" y="63"/>
                        <a:pt x="27381" y="63"/>
                      </a:cubicBezTo>
                      <a:cubicBezTo>
                        <a:pt x="23535" y="63"/>
                        <a:pt x="19496" y="0"/>
                        <a:pt x="194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0"/>
                <p:cNvSpPr/>
                <p:nvPr/>
              </p:nvSpPr>
              <p:spPr>
                <a:xfrm>
                  <a:off x="7516650" y="4412100"/>
                  <a:ext cx="124350" cy="213875"/>
                </a:xfrm>
                <a:custGeom>
                  <a:avLst/>
                  <a:gdLst/>
                  <a:ahLst/>
                  <a:cxnLst/>
                  <a:rect l="l" t="t" r="r" b="b"/>
                  <a:pathLst>
                    <a:path w="4974" h="8555" extrusionOk="0">
                      <a:moveTo>
                        <a:pt x="3501" y="1"/>
                      </a:moveTo>
                      <a:lnTo>
                        <a:pt x="398" y="4596"/>
                      </a:lnTo>
                      <a:cubicBezTo>
                        <a:pt x="498" y="4278"/>
                        <a:pt x="378" y="3800"/>
                        <a:pt x="140" y="3323"/>
                      </a:cubicBezTo>
                      <a:cubicBezTo>
                        <a:pt x="120" y="4278"/>
                        <a:pt x="80" y="5312"/>
                        <a:pt x="40" y="6426"/>
                      </a:cubicBezTo>
                      <a:lnTo>
                        <a:pt x="1811" y="4815"/>
                      </a:lnTo>
                      <a:lnTo>
                        <a:pt x="0" y="8415"/>
                      </a:lnTo>
                      <a:lnTo>
                        <a:pt x="0" y="8555"/>
                      </a:lnTo>
                      <a:cubicBezTo>
                        <a:pt x="1930" y="7998"/>
                        <a:pt x="3700" y="6585"/>
                        <a:pt x="4973" y="5332"/>
                      </a:cubicBezTo>
                      <a:cubicBezTo>
                        <a:pt x="4775" y="3283"/>
                        <a:pt x="4615" y="1592"/>
                        <a:pt x="4556" y="438"/>
                      </a:cubicBezTo>
                      <a:cubicBezTo>
                        <a:pt x="3879" y="200"/>
                        <a:pt x="3501" y="1"/>
                        <a:pt x="3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7530075" y="1725100"/>
                  <a:ext cx="542100" cy="232775"/>
                </a:xfrm>
                <a:custGeom>
                  <a:avLst/>
                  <a:gdLst/>
                  <a:ahLst/>
                  <a:cxnLst/>
                  <a:rect l="l" t="t" r="r" b="b"/>
                  <a:pathLst>
                    <a:path w="21684" h="9311" extrusionOk="0">
                      <a:moveTo>
                        <a:pt x="15676" y="0"/>
                      </a:moveTo>
                      <a:lnTo>
                        <a:pt x="16392" y="2666"/>
                      </a:lnTo>
                      <a:cubicBezTo>
                        <a:pt x="15676" y="2586"/>
                        <a:pt x="12016" y="776"/>
                        <a:pt x="12016" y="776"/>
                      </a:cubicBezTo>
                      <a:lnTo>
                        <a:pt x="12016" y="776"/>
                      </a:lnTo>
                      <a:lnTo>
                        <a:pt x="13667" y="2646"/>
                      </a:lnTo>
                      <a:cubicBezTo>
                        <a:pt x="12254" y="2407"/>
                        <a:pt x="11180" y="1890"/>
                        <a:pt x="11180" y="1890"/>
                      </a:cubicBezTo>
                      <a:lnTo>
                        <a:pt x="9927" y="5391"/>
                      </a:lnTo>
                      <a:cubicBezTo>
                        <a:pt x="10006" y="4675"/>
                        <a:pt x="8833" y="3243"/>
                        <a:pt x="8833" y="3243"/>
                      </a:cubicBezTo>
                      <a:lnTo>
                        <a:pt x="8057" y="5789"/>
                      </a:lnTo>
                      <a:cubicBezTo>
                        <a:pt x="7599" y="4834"/>
                        <a:pt x="7420" y="3402"/>
                        <a:pt x="7420" y="3402"/>
                      </a:cubicBezTo>
                      <a:lnTo>
                        <a:pt x="3740" y="6764"/>
                      </a:lnTo>
                      <a:lnTo>
                        <a:pt x="3700" y="3183"/>
                      </a:lnTo>
                      <a:lnTo>
                        <a:pt x="1075" y="5292"/>
                      </a:lnTo>
                      <a:cubicBezTo>
                        <a:pt x="458" y="6863"/>
                        <a:pt x="0" y="7818"/>
                        <a:pt x="0" y="7818"/>
                      </a:cubicBezTo>
                      <a:cubicBezTo>
                        <a:pt x="2049" y="7361"/>
                        <a:pt x="3143" y="5471"/>
                        <a:pt x="3143" y="5471"/>
                      </a:cubicBezTo>
                      <a:lnTo>
                        <a:pt x="3143" y="5471"/>
                      </a:lnTo>
                      <a:lnTo>
                        <a:pt x="2467" y="9310"/>
                      </a:lnTo>
                      <a:cubicBezTo>
                        <a:pt x="3442" y="8912"/>
                        <a:pt x="4337" y="8017"/>
                        <a:pt x="5073" y="7122"/>
                      </a:cubicBezTo>
                      <a:lnTo>
                        <a:pt x="5073" y="7142"/>
                      </a:lnTo>
                      <a:cubicBezTo>
                        <a:pt x="5889" y="6366"/>
                        <a:pt x="6724" y="4755"/>
                        <a:pt x="6724" y="4755"/>
                      </a:cubicBezTo>
                      <a:lnTo>
                        <a:pt x="6724" y="4755"/>
                      </a:lnTo>
                      <a:lnTo>
                        <a:pt x="6465" y="8455"/>
                      </a:lnTo>
                      <a:cubicBezTo>
                        <a:pt x="7739" y="7659"/>
                        <a:pt x="9370" y="4934"/>
                        <a:pt x="9370" y="4934"/>
                      </a:cubicBezTo>
                      <a:lnTo>
                        <a:pt x="9430" y="8116"/>
                      </a:lnTo>
                      <a:cubicBezTo>
                        <a:pt x="10583" y="7679"/>
                        <a:pt x="11299" y="4078"/>
                        <a:pt x="11299" y="4078"/>
                      </a:cubicBezTo>
                      <a:lnTo>
                        <a:pt x="13309" y="7281"/>
                      </a:lnTo>
                      <a:cubicBezTo>
                        <a:pt x="14124" y="6485"/>
                        <a:pt x="13826" y="3740"/>
                        <a:pt x="13826" y="3740"/>
                      </a:cubicBezTo>
                      <a:lnTo>
                        <a:pt x="13826" y="3740"/>
                      </a:lnTo>
                      <a:cubicBezTo>
                        <a:pt x="16273" y="5133"/>
                        <a:pt x="19276" y="5312"/>
                        <a:pt x="19276" y="5312"/>
                      </a:cubicBezTo>
                      <a:lnTo>
                        <a:pt x="17208" y="3163"/>
                      </a:lnTo>
                      <a:lnTo>
                        <a:pt x="17208" y="3163"/>
                      </a:lnTo>
                      <a:cubicBezTo>
                        <a:pt x="18021" y="3457"/>
                        <a:pt x="18860" y="3548"/>
                        <a:pt x="19589" y="3548"/>
                      </a:cubicBezTo>
                      <a:cubicBezTo>
                        <a:pt x="20785" y="3548"/>
                        <a:pt x="21683" y="3302"/>
                        <a:pt x="21683" y="3302"/>
                      </a:cubicBezTo>
                      <a:cubicBezTo>
                        <a:pt x="19694" y="2964"/>
                        <a:pt x="17645" y="1691"/>
                        <a:pt x="156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0"/>
                <p:cNvSpPr/>
                <p:nvPr/>
              </p:nvSpPr>
              <p:spPr>
                <a:xfrm>
                  <a:off x="7283900" y="2550650"/>
                  <a:ext cx="992175" cy="310350"/>
                </a:xfrm>
                <a:custGeom>
                  <a:avLst/>
                  <a:gdLst/>
                  <a:ahLst/>
                  <a:cxnLst/>
                  <a:rect l="l" t="t" r="r" b="b"/>
                  <a:pathLst>
                    <a:path w="39687" h="12414" extrusionOk="0">
                      <a:moveTo>
                        <a:pt x="27631" y="0"/>
                      </a:moveTo>
                      <a:lnTo>
                        <a:pt x="28029" y="3561"/>
                      </a:lnTo>
                      <a:cubicBezTo>
                        <a:pt x="27134" y="3322"/>
                        <a:pt x="22878" y="339"/>
                        <a:pt x="22877" y="338"/>
                      </a:cubicBezTo>
                      <a:lnTo>
                        <a:pt x="22877" y="338"/>
                      </a:lnTo>
                      <a:lnTo>
                        <a:pt x="24588" y="3004"/>
                      </a:lnTo>
                      <a:cubicBezTo>
                        <a:pt x="22877" y="2467"/>
                        <a:pt x="21604" y="1612"/>
                        <a:pt x="21604" y="1612"/>
                      </a:cubicBezTo>
                      <a:lnTo>
                        <a:pt x="19396" y="5769"/>
                      </a:lnTo>
                      <a:cubicBezTo>
                        <a:pt x="19615" y="4874"/>
                        <a:pt x="18461" y="2825"/>
                        <a:pt x="18461" y="2825"/>
                      </a:cubicBezTo>
                      <a:lnTo>
                        <a:pt x="17009" y="5908"/>
                      </a:lnTo>
                      <a:cubicBezTo>
                        <a:pt x="16332" y="5471"/>
                        <a:pt x="14403" y="2527"/>
                        <a:pt x="14403" y="2527"/>
                      </a:cubicBezTo>
                      <a:lnTo>
                        <a:pt x="14005" y="6565"/>
                      </a:lnTo>
                      <a:lnTo>
                        <a:pt x="11658" y="1731"/>
                      </a:lnTo>
                      <a:lnTo>
                        <a:pt x="6645" y="5113"/>
                      </a:lnTo>
                      <a:lnTo>
                        <a:pt x="6645" y="5113"/>
                      </a:lnTo>
                      <a:lnTo>
                        <a:pt x="6863" y="3282"/>
                      </a:lnTo>
                      <a:lnTo>
                        <a:pt x="6863" y="3282"/>
                      </a:lnTo>
                      <a:cubicBezTo>
                        <a:pt x="6784" y="3322"/>
                        <a:pt x="0" y="8753"/>
                        <a:pt x="0" y="8753"/>
                      </a:cubicBezTo>
                      <a:cubicBezTo>
                        <a:pt x="164" y="8768"/>
                        <a:pt x="324" y="8775"/>
                        <a:pt x="482" y="8775"/>
                      </a:cubicBezTo>
                      <a:cubicBezTo>
                        <a:pt x="2637" y="8775"/>
                        <a:pt x="4277" y="7480"/>
                        <a:pt x="4277" y="7480"/>
                      </a:cubicBezTo>
                      <a:lnTo>
                        <a:pt x="4277" y="7480"/>
                      </a:lnTo>
                      <a:lnTo>
                        <a:pt x="2109" y="10961"/>
                      </a:lnTo>
                      <a:cubicBezTo>
                        <a:pt x="4934" y="10742"/>
                        <a:pt x="8435" y="7878"/>
                        <a:pt x="8435" y="7878"/>
                      </a:cubicBezTo>
                      <a:lnTo>
                        <a:pt x="8435" y="7878"/>
                      </a:lnTo>
                      <a:lnTo>
                        <a:pt x="6764" y="11379"/>
                      </a:lnTo>
                      <a:cubicBezTo>
                        <a:pt x="8435" y="11021"/>
                        <a:pt x="11259" y="8892"/>
                        <a:pt x="11260" y="8892"/>
                      </a:cubicBezTo>
                      <a:lnTo>
                        <a:pt x="11260" y="8892"/>
                      </a:lnTo>
                      <a:lnTo>
                        <a:pt x="10146" y="11976"/>
                      </a:lnTo>
                      <a:cubicBezTo>
                        <a:pt x="11538" y="11936"/>
                        <a:pt x="13707" y="8673"/>
                        <a:pt x="13707" y="8673"/>
                      </a:cubicBezTo>
                      <a:lnTo>
                        <a:pt x="14701" y="12413"/>
                      </a:lnTo>
                      <a:cubicBezTo>
                        <a:pt x="15875" y="11916"/>
                        <a:pt x="16989" y="7162"/>
                        <a:pt x="16989" y="7162"/>
                      </a:cubicBezTo>
                      <a:lnTo>
                        <a:pt x="16989" y="7162"/>
                      </a:lnTo>
                      <a:cubicBezTo>
                        <a:pt x="16929" y="8136"/>
                        <a:pt x="16790" y="11916"/>
                        <a:pt x="16790" y="11916"/>
                      </a:cubicBezTo>
                      <a:lnTo>
                        <a:pt x="19018" y="8952"/>
                      </a:lnTo>
                      <a:lnTo>
                        <a:pt x="17964" y="12234"/>
                      </a:lnTo>
                      <a:cubicBezTo>
                        <a:pt x="20530" y="11100"/>
                        <a:pt x="22479" y="7142"/>
                        <a:pt x="22479" y="7142"/>
                      </a:cubicBezTo>
                      <a:lnTo>
                        <a:pt x="22479" y="7142"/>
                      </a:lnTo>
                      <a:lnTo>
                        <a:pt x="22340" y="10921"/>
                      </a:lnTo>
                      <a:cubicBezTo>
                        <a:pt x="23752" y="10046"/>
                        <a:pt x="25563" y="7181"/>
                        <a:pt x="25563" y="7181"/>
                      </a:cubicBezTo>
                      <a:lnTo>
                        <a:pt x="25762" y="10384"/>
                      </a:lnTo>
                      <a:cubicBezTo>
                        <a:pt x="27055" y="9887"/>
                        <a:pt x="27751" y="6207"/>
                        <a:pt x="27751" y="6207"/>
                      </a:cubicBezTo>
                      <a:lnTo>
                        <a:pt x="30198" y="9370"/>
                      </a:lnTo>
                      <a:cubicBezTo>
                        <a:pt x="31093" y="8534"/>
                        <a:pt x="30635" y="5749"/>
                        <a:pt x="30635" y="5749"/>
                      </a:cubicBezTo>
                      <a:lnTo>
                        <a:pt x="30635" y="5749"/>
                      </a:lnTo>
                      <a:cubicBezTo>
                        <a:pt x="33500" y="7042"/>
                        <a:pt x="36981" y="7082"/>
                        <a:pt x="36981" y="7082"/>
                      </a:cubicBezTo>
                      <a:lnTo>
                        <a:pt x="34514" y="4993"/>
                      </a:lnTo>
                      <a:lnTo>
                        <a:pt x="34514" y="4993"/>
                      </a:lnTo>
                      <a:cubicBezTo>
                        <a:pt x="35291" y="5209"/>
                        <a:pt x="36082" y="5283"/>
                        <a:pt x="36805" y="5283"/>
                      </a:cubicBezTo>
                      <a:cubicBezTo>
                        <a:pt x="38416" y="5283"/>
                        <a:pt x="39686" y="4914"/>
                        <a:pt x="39686" y="4914"/>
                      </a:cubicBezTo>
                      <a:cubicBezTo>
                        <a:pt x="38254" y="4774"/>
                        <a:pt x="36106" y="3362"/>
                        <a:pt x="33798" y="1492"/>
                      </a:cubicBezTo>
                      <a:cubicBezTo>
                        <a:pt x="33780" y="1492"/>
                        <a:pt x="33762" y="1492"/>
                        <a:pt x="33744" y="1492"/>
                      </a:cubicBezTo>
                      <a:cubicBezTo>
                        <a:pt x="31009" y="1492"/>
                        <a:pt x="27632" y="0"/>
                        <a:pt x="27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0"/>
                <p:cNvSpPr/>
                <p:nvPr/>
              </p:nvSpPr>
              <p:spPr>
                <a:xfrm>
                  <a:off x="7650425" y="2620775"/>
                  <a:ext cx="111925" cy="238225"/>
                </a:xfrm>
                <a:custGeom>
                  <a:avLst/>
                  <a:gdLst/>
                  <a:ahLst/>
                  <a:cxnLst/>
                  <a:rect l="l" t="t" r="r" b="b"/>
                  <a:pathLst>
                    <a:path w="4477" h="9529" extrusionOk="0">
                      <a:moveTo>
                        <a:pt x="3820" y="0"/>
                      </a:moveTo>
                      <a:lnTo>
                        <a:pt x="2388" y="3083"/>
                      </a:lnTo>
                      <a:cubicBezTo>
                        <a:pt x="2228" y="2984"/>
                        <a:pt x="2010" y="2765"/>
                        <a:pt x="1751" y="2467"/>
                      </a:cubicBezTo>
                      <a:cubicBezTo>
                        <a:pt x="1134" y="4874"/>
                        <a:pt x="518" y="7241"/>
                        <a:pt x="0" y="9250"/>
                      </a:cubicBezTo>
                      <a:lnTo>
                        <a:pt x="60" y="9529"/>
                      </a:lnTo>
                      <a:cubicBezTo>
                        <a:pt x="1234" y="9031"/>
                        <a:pt x="2348" y="4278"/>
                        <a:pt x="2348" y="4277"/>
                      </a:cubicBezTo>
                      <a:lnTo>
                        <a:pt x="2348" y="4277"/>
                      </a:lnTo>
                      <a:cubicBezTo>
                        <a:pt x="2308" y="5252"/>
                        <a:pt x="2149" y="9031"/>
                        <a:pt x="2149" y="9031"/>
                      </a:cubicBezTo>
                      <a:lnTo>
                        <a:pt x="3223" y="7619"/>
                      </a:lnTo>
                      <a:cubicBezTo>
                        <a:pt x="3601" y="5669"/>
                        <a:pt x="4019" y="3481"/>
                        <a:pt x="4476" y="1333"/>
                      </a:cubicBezTo>
                      <a:cubicBezTo>
                        <a:pt x="4178" y="657"/>
                        <a:pt x="3820" y="0"/>
                        <a:pt x="38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70"/>
              <p:cNvGrpSpPr/>
              <p:nvPr/>
            </p:nvGrpSpPr>
            <p:grpSpPr>
              <a:xfrm flipH="1">
                <a:off x="6053013" y="575050"/>
                <a:ext cx="1836625" cy="3993400"/>
                <a:chOff x="8663125" y="1053800"/>
                <a:chExt cx="1836625" cy="3993400"/>
              </a:xfrm>
            </p:grpSpPr>
            <p:sp>
              <p:nvSpPr>
                <p:cNvPr id="2205" name="Google Shape;2205;p70"/>
                <p:cNvSpPr/>
                <p:nvPr/>
              </p:nvSpPr>
              <p:spPr>
                <a:xfrm flipH="1">
                  <a:off x="9234050" y="2959925"/>
                  <a:ext cx="301400" cy="2087275"/>
                </a:xfrm>
                <a:custGeom>
                  <a:avLst/>
                  <a:gdLst/>
                  <a:ahLst/>
                  <a:cxnLst/>
                  <a:rect l="l" t="t" r="r" b="b"/>
                  <a:pathLst>
                    <a:path w="12056" h="83491" extrusionOk="0">
                      <a:moveTo>
                        <a:pt x="9708" y="1"/>
                      </a:moveTo>
                      <a:cubicBezTo>
                        <a:pt x="9648" y="319"/>
                        <a:pt x="1671" y="40403"/>
                        <a:pt x="856" y="44322"/>
                      </a:cubicBezTo>
                      <a:cubicBezTo>
                        <a:pt x="0" y="48400"/>
                        <a:pt x="319" y="80109"/>
                        <a:pt x="418" y="83491"/>
                      </a:cubicBezTo>
                      <a:lnTo>
                        <a:pt x="9111" y="83491"/>
                      </a:lnTo>
                      <a:cubicBezTo>
                        <a:pt x="8733" y="70322"/>
                        <a:pt x="3283" y="47783"/>
                        <a:pt x="3879" y="44978"/>
                      </a:cubicBezTo>
                      <a:cubicBezTo>
                        <a:pt x="4695" y="40980"/>
                        <a:pt x="11837" y="3621"/>
                        <a:pt x="12055" y="2249"/>
                      </a:cubicBezTo>
                      <a:lnTo>
                        <a:pt x="97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0"/>
                <p:cNvSpPr/>
                <p:nvPr/>
              </p:nvSpPr>
              <p:spPr>
                <a:xfrm flipH="1">
                  <a:off x="8903825" y="3136975"/>
                  <a:ext cx="562500" cy="901175"/>
                </a:xfrm>
                <a:custGeom>
                  <a:avLst/>
                  <a:gdLst/>
                  <a:ahLst/>
                  <a:cxnLst/>
                  <a:rect l="l" t="t" r="r" b="b"/>
                  <a:pathLst>
                    <a:path w="22500" h="36047" extrusionOk="0">
                      <a:moveTo>
                        <a:pt x="21266" y="1"/>
                      </a:moveTo>
                      <a:cubicBezTo>
                        <a:pt x="19993" y="5392"/>
                        <a:pt x="18441" y="11340"/>
                        <a:pt x="18023" y="11956"/>
                      </a:cubicBezTo>
                      <a:cubicBezTo>
                        <a:pt x="17844" y="12215"/>
                        <a:pt x="17605" y="12613"/>
                        <a:pt x="17287" y="13110"/>
                      </a:cubicBezTo>
                      <a:cubicBezTo>
                        <a:pt x="16352" y="14562"/>
                        <a:pt x="14761" y="17009"/>
                        <a:pt x="12970" y="18720"/>
                      </a:cubicBezTo>
                      <a:cubicBezTo>
                        <a:pt x="10524" y="21027"/>
                        <a:pt x="438" y="31033"/>
                        <a:pt x="0" y="31610"/>
                      </a:cubicBezTo>
                      <a:lnTo>
                        <a:pt x="478" y="36046"/>
                      </a:lnTo>
                      <a:cubicBezTo>
                        <a:pt x="577" y="35907"/>
                        <a:pt x="11439" y="21903"/>
                        <a:pt x="13846" y="19635"/>
                      </a:cubicBezTo>
                      <a:cubicBezTo>
                        <a:pt x="15755" y="17844"/>
                        <a:pt x="17367" y="15318"/>
                        <a:pt x="18342" y="13786"/>
                      </a:cubicBezTo>
                      <a:cubicBezTo>
                        <a:pt x="18640" y="13329"/>
                        <a:pt x="18899" y="12931"/>
                        <a:pt x="19038" y="12732"/>
                      </a:cubicBezTo>
                      <a:cubicBezTo>
                        <a:pt x="19794" y="11757"/>
                        <a:pt x="21882" y="2945"/>
                        <a:pt x="22499" y="299"/>
                      </a:cubicBezTo>
                      <a:lnTo>
                        <a:pt x="21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0"/>
                <p:cNvSpPr/>
                <p:nvPr/>
              </p:nvSpPr>
              <p:spPr>
                <a:xfrm flipH="1">
                  <a:off x="9096300" y="3184225"/>
                  <a:ext cx="89550" cy="434175"/>
                </a:xfrm>
                <a:custGeom>
                  <a:avLst/>
                  <a:gdLst/>
                  <a:ahLst/>
                  <a:cxnLst/>
                  <a:rect l="l" t="t" r="r" b="b"/>
                  <a:pathLst>
                    <a:path w="3582" h="17367" extrusionOk="0">
                      <a:moveTo>
                        <a:pt x="2229" y="1"/>
                      </a:moveTo>
                      <a:cubicBezTo>
                        <a:pt x="2010" y="796"/>
                        <a:pt x="1" y="7639"/>
                        <a:pt x="1214" y="10126"/>
                      </a:cubicBezTo>
                      <a:cubicBezTo>
                        <a:pt x="2090" y="11876"/>
                        <a:pt x="1732" y="15815"/>
                        <a:pt x="1533" y="17188"/>
                      </a:cubicBezTo>
                      <a:lnTo>
                        <a:pt x="2806" y="17367"/>
                      </a:lnTo>
                      <a:cubicBezTo>
                        <a:pt x="2826" y="17148"/>
                        <a:pt x="3582" y="12056"/>
                        <a:pt x="2348" y="9569"/>
                      </a:cubicBezTo>
                      <a:cubicBezTo>
                        <a:pt x="2129" y="9092"/>
                        <a:pt x="1831" y="7779"/>
                        <a:pt x="2507" y="4277"/>
                      </a:cubicBezTo>
                      <a:cubicBezTo>
                        <a:pt x="2905" y="2209"/>
                        <a:pt x="3442" y="398"/>
                        <a:pt x="3442" y="378"/>
                      </a:cubicBezTo>
                      <a:lnTo>
                        <a:pt x="22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flipH="1">
                  <a:off x="8734250" y="3106650"/>
                  <a:ext cx="286475" cy="358575"/>
                </a:xfrm>
                <a:custGeom>
                  <a:avLst/>
                  <a:gdLst/>
                  <a:ahLst/>
                  <a:cxnLst/>
                  <a:rect l="l" t="t" r="r" b="b"/>
                  <a:pathLst>
                    <a:path w="11459" h="14343" extrusionOk="0">
                      <a:moveTo>
                        <a:pt x="10703" y="0"/>
                      </a:moveTo>
                      <a:cubicBezTo>
                        <a:pt x="10046" y="458"/>
                        <a:pt x="4377" y="4814"/>
                        <a:pt x="3899" y="7560"/>
                      </a:cubicBezTo>
                      <a:cubicBezTo>
                        <a:pt x="3561" y="9489"/>
                        <a:pt x="975" y="12453"/>
                        <a:pt x="0" y="13448"/>
                      </a:cubicBezTo>
                      <a:lnTo>
                        <a:pt x="915" y="14343"/>
                      </a:lnTo>
                      <a:cubicBezTo>
                        <a:pt x="1075" y="14184"/>
                        <a:pt x="4675" y="10484"/>
                        <a:pt x="5172" y="7778"/>
                      </a:cubicBezTo>
                      <a:cubicBezTo>
                        <a:pt x="5252" y="7261"/>
                        <a:pt x="5789" y="6028"/>
                        <a:pt x="8415" y="3601"/>
                      </a:cubicBezTo>
                      <a:cubicBezTo>
                        <a:pt x="9947" y="2149"/>
                        <a:pt x="11439" y="1015"/>
                        <a:pt x="11458" y="1015"/>
                      </a:cubicBezTo>
                      <a:lnTo>
                        <a:pt x="10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0"/>
                <p:cNvSpPr/>
                <p:nvPr/>
              </p:nvSpPr>
              <p:spPr>
                <a:xfrm flipH="1">
                  <a:off x="8663125" y="2669225"/>
                  <a:ext cx="421750" cy="119150"/>
                </a:xfrm>
                <a:custGeom>
                  <a:avLst/>
                  <a:gdLst/>
                  <a:ahLst/>
                  <a:cxnLst/>
                  <a:rect l="l" t="t" r="r" b="b"/>
                  <a:pathLst>
                    <a:path w="16870" h="4766" extrusionOk="0">
                      <a:moveTo>
                        <a:pt x="15040" y="0"/>
                      </a:moveTo>
                      <a:cubicBezTo>
                        <a:pt x="12554" y="0"/>
                        <a:pt x="8341" y="187"/>
                        <a:pt x="6803" y="1464"/>
                      </a:cubicBezTo>
                      <a:cubicBezTo>
                        <a:pt x="5272" y="2737"/>
                        <a:pt x="1373" y="3373"/>
                        <a:pt x="0" y="3493"/>
                      </a:cubicBezTo>
                      <a:lnTo>
                        <a:pt x="139" y="4766"/>
                      </a:lnTo>
                      <a:cubicBezTo>
                        <a:pt x="358" y="4726"/>
                        <a:pt x="5510" y="4229"/>
                        <a:pt x="7619" y="2438"/>
                      </a:cubicBezTo>
                      <a:cubicBezTo>
                        <a:pt x="8017" y="2100"/>
                        <a:pt x="9230" y="1523"/>
                        <a:pt x="12791" y="1324"/>
                      </a:cubicBezTo>
                      <a:cubicBezTo>
                        <a:pt x="13574" y="1280"/>
                        <a:pt x="14330" y="1266"/>
                        <a:pt x="14969" y="1266"/>
                      </a:cubicBezTo>
                      <a:cubicBezTo>
                        <a:pt x="16034" y="1266"/>
                        <a:pt x="16777" y="1305"/>
                        <a:pt x="16790" y="1305"/>
                      </a:cubicBezTo>
                      <a:lnTo>
                        <a:pt x="16869" y="31"/>
                      </a:lnTo>
                      <a:cubicBezTo>
                        <a:pt x="16648" y="26"/>
                        <a:pt x="15963" y="0"/>
                        <a:pt x="150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flipH="1">
                  <a:off x="8843650" y="1932975"/>
                  <a:ext cx="266100" cy="374000"/>
                </a:xfrm>
                <a:custGeom>
                  <a:avLst/>
                  <a:gdLst/>
                  <a:ahLst/>
                  <a:cxnLst/>
                  <a:rect l="l" t="t" r="r" b="b"/>
                  <a:pathLst>
                    <a:path w="10644" h="14960" extrusionOk="0">
                      <a:moveTo>
                        <a:pt x="9827" y="0"/>
                      </a:moveTo>
                      <a:cubicBezTo>
                        <a:pt x="9211" y="518"/>
                        <a:pt x="3840" y="5212"/>
                        <a:pt x="3541" y="7977"/>
                      </a:cubicBezTo>
                      <a:cubicBezTo>
                        <a:pt x="3323" y="9947"/>
                        <a:pt x="896" y="13070"/>
                        <a:pt x="1" y="14124"/>
                      </a:cubicBezTo>
                      <a:lnTo>
                        <a:pt x="975" y="14960"/>
                      </a:lnTo>
                      <a:cubicBezTo>
                        <a:pt x="1134" y="14781"/>
                        <a:pt x="4476" y="10882"/>
                        <a:pt x="4815" y="8117"/>
                      </a:cubicBezTo>
                      <a:cubicBezTo>
                        <a:pt x="4854" y="7599"/>
                        <a:pt x="5332" y="6326"/>
                        <a:pt x="7759" y="3740"/>
                      </a:cubicBezTo>
                      <a:cubicBezTo>
                        <a:pt x="9211" y="2209"/>
                        <a:pt x="10623" y="955"/>
                        <a:pt x="10643" y="955"/>
                      </a:cubicBezTo>
                      <a:lnTo>
                        <a:pt x="9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flipH="1">
                  <a:off x="9418050" y="3070825"/>
                  <a:ext cx="180075" cy="782825"/>
                </a:xfrm>
                <a:custGeom>
                  <a:avLst/>
                  <a:gdLst/>
                  <a:ahLst/>
                  <a:cxnLst/>
                  <a:rect l="l" t="t" r="r" b="b"/>
                  <a:pathLst>
                    <a:path w="7203" h="31313" extrusionOk="0">
                      <a:moveTo>
                        <a:pt x="3383" y="1"/>
                      </a:moveTo>
                      <a:cubicBezTo>
                        <a:pt x="3363" y="41"/>
                        <a:pt x="2289" y="2826"/>
                        <a:pt x="1413" y="5949"/>
                      </a:cubicBezTo>
                      <a:cubicBezTo>
                        <a:pt x="220" y="10286"/>
                        <a:pt x="1" y="13269"/>
                        <a:pt x="737" y="14801"/>
                      </a:cubicBezTo>
                      <a:cubicBezTo>
                        <a:pt x="2308" y="18064"/>
                        <a:pt x="5193" y="31193"/>
                        <a:pt x="5213" y="31312"/>
                      </a:cubicBezTo>
                      <a:lnTo>
                        <a:pt x="7202" y="26558"/>
                      </a:lnTo>
                      <a:cubicBezTo>
                        <a:pt x="7083" y="26021"/>
                        <a:pt x="3522" y="17666"/>
                        <a:pt x="1891" y="14264"/>
                      </a:cubicBezTo>
                      <a:cubicBezTo>
                        <a:pt x="637" y="11698"/>
                        <a:pt x="3403" y="3442"/>
                        <a:pt x="4576" y="478"/>
                      </a:cubicBezTo>
                      <a:lnTo>
                        <a:pt x="33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flipH="1">
                  <a:off x="9067450" y="1926500"/>
                  <a:ext cx="225300" cy="1089650"/>
                </a:xfrm>
                <a:custGeom>
                  <a:avLst/>
                  <a:gdLst/>
                  <a:ahLst/>
                  <a:cxnLst/>
                  <a:rect l="l" t="t" r="r" b="b"/>
                  <a:pathLst>
                    <a:path w="9012" h="43586" extrusionOk="0">
                      <a:moveTo>
                        <a:pt x="6863" y="1"/>
                      </a:moveTo>
                      <a:lnTo>
                        <a:pt x="5610" y="259"/>
                      </a:lnTo>
                      <a:cubicBezTo>
                        <a:pt x="6624" y="5690"/>
                        <a:pt x="7619" y="11757"/>
                        <a:pt x="7500" y="12493"/>
                      </a:cubicBezTo>
                      <a:lnTo>
                        <a:pt x="7281" y="13826"/>
                      </a:lnTo>
                      <a:cubicBezTo>
                        <a:pt x="7002" y="15537"/>
                        <a:pt x="6565" y="18421"/>
                        <a:pt x="5610" y="20709"/>
                      </a:cubicBezTo>
                      <a:cubicBezTo>
                        <a:pt x="4317" y="23852"/>
                        <a:pt x="159" y="40602"/>
                        <a:pt x="0" y="41318"/>
                      </a:cubicBezTo>
                      <a:lnTo>
                        <a:pt x="2347" y="43586"/>
                      </a:lnTo>
                      <a:cubicBezTo>
                        <a:pt x="2407" y="43427"/>
                        <a:pt x="5530" y="24250"/>
                        <a:pt x="6783" y="21206"/>
                      </a:cubicBezTo>
                      <a:cubicBezTo>
                        <a:pt x="7778" y="18780"/>
                        <a:pt x="8255" y="15796"/>
                        <a:pt x="8514" y="14025"/>
                      </a:cubicBezTo>
                      <a:cubicBezTo>
                        <a:pt x="8614" y="13448"/>
                        <a:pt x="8693" y="13011"/>
                        <a:pt x="8753" y="12752"/>
                      </a:cubicBezTo>
                      <a:cubicBezTo>
                        <a:pt x="9011" y="11598"/>
                        <a:pt x="7380" y="2686"/>
                        <a:pt x="6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0"/>
                <p:cNvSpPr/>
                <p:nvPr/>
              </p:nvSpPr>
              <p:spPr>
                <a:xfrm flipH="1">
                  <a:off x="9143050" y="1849425"/>
                  <a:ext cx="196950" cy="705725"/>
                </a:xfrm>
                <a:custGeom>
                  <a:avLst/>
                  <a:gdLst/>
                  <a:ahLst/>
                  <a:cxnLst/>
                  <a:rect l="l" t="t" r="r" b="b"/>
                  <a:pathLst>
                    <a:path w="7878" h="28229" extrusionOk="0">
                      <a:moveTo>
                        <a:pt x="0" y="0"/>
                      </a:moveTo>
                      <a:cubicBezTo>
                        <a:pt x="139" y="1174"/>
                        <a:pt x="1612" y="11459"/>
                        <a:pt x="3581" y="14542"/>
                      </a:cubicBezTo>
                      <a:cubicBezTo>
                        <a:pt x="4973" y="16730"/>
                        <a:pt x="6286" y="26239"/>
                        <a:pt x="6724" y="28228"/>
                      </a:cubicBezTo>
                      <a:lnTo>
                        <a:pt x="7878" y="24190"/>
                      </a:lnTo>
                      <a:cubicBezTo>
                        <a:pt x="7798" y="23892"/>
                        <a:pt x="6167" y="16452"/>
                        <a:pt x="4198" y="13388"/>
                      </a:cubicBezTo>
                      <a:cubicBezTo>
                        <a:pt x="3820" y="12772"/>
                        <a:pt x="3024" y="11041"/>
                        <a:pt x="2029" y="5889"/>
                      </a:cubicBezTo>
                      <a:cubicBezTo>
                        <a:pt x="1432" y="2865"/>
                        <a:pt x="1055" y="120"/>
                        <a:pt x="1055" y="100"/>
                      </a:cubicBez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flipH="1">
                  <a:off x="9256925" y="2208975"/>
                  <a:ext cx="656500" cy="841000"/>
                </a:xfrm>
                <a:custGeom>
                  <a:avLst/>
                  <a:gdLst/>
                  <a:ahLst/>
                  <a:cxnLst/>
                  <a:rect l="l" t="t" r="r" b="b"/>
                  <a:pathLst>
                    <a:path w="26260" h="33640" extrusionOk="0">
                      <a:moveTo>
                        <a:pt x="697" y="1"/>
                      </a:moveTo>
                      <a:lnTo>
                        <a:pt x="1" y="1055"/>
                      </a:lnTo>
                      <a:cubicBezTo>
                        <a:pt x="4616" y="4099"/>
                        <a:pt x="9669" y="7600"/>
                        <a:pt x="10126" y="8197"/>
                      </a:cubicBezTo>
                      <a:cubicBezTo>
                        <a:pt x="10266" y="8455"/>
                        <a:pt x="10564" y="8813"/>
                        <a:pt x="10922" y="9291"/>
                      </a:cubicBezTo>
                      <a:cubicBezTo>
                        <a:pt x="11976" y="10663"/>
                        <a:pt x="13727" y="12991"/>
                        <a:pt x="14722" y="15259"/>
                      </a:cubicBezTo>
                      <a:cubicBezTo>
                        <a:pt x="16094" y="18362"/>
                        <a:pt x="25245" y="33023"/>
                        <a:pt x="25643" y="33639"/>
                      </a:cubicBezTo>
                      <a:lnTo>
                        <a:pt x="26259" y="27851"/>
                      </a:lnTo>
                      <a:cubicBezTo>
                        <a:pt x="26160" y="27692"/>
                        <a:pt x="17208" y="17765"/>
                        <a:pt x="15895" y="14761"/>
                      </a:cubicBezTo>
                      <a:cubicBezTo>
                        <a:pt x="14841" y="12354"/>
                        <a:pt x="13031" y="9967"/>
                        <a:pt x="11937" y="8515"/>
                      </a:cubicBezTo>
                      <a:cubicBezTo>
                        <a:pt x="11618" y="8077"/>
                        <a:pt x="11340" y="7719"/>
                        <a:pt x="11181" y="7500"/>
                      </a:cubicBezTo>
                      <a:cubicBezTo>
                        <a:pt x="10524" y="6486"/>
                        <a:pt x="2985" y="1493"/>
                        <a:pt x="6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flipH="1">
                  <a:off x="9530450" y="1993150"/>
                  <a:ext cx="139275" cy="426225"/>
                </a:xfrm>
                <a:custGeom>
                  <a:avLst/>
                  <a:gdLst/>
                  <a:ahLst/>
                  <a:cxnLst/>
                  <a:rect l="l" t="t" r="r" b="b"/>
                  <a:pathLst>
                    <a:path w="5571" h="17049" extrusionOk="0">
                      <a:moveTo>
                        <a:pt x="4377" y="0"/>
                      </a:moveTo>
                      <a:cubicBezTo>
                        <a:pt x="4297" y="199"/>
                        <a:pt x="2467" y="5013"/>
                        <a:pt x="3084" y="7739"/>
                      </a:cubicBezTo>
                      <a:cubicBezTo>
                        <a:pt x="3203" y="8236"/>
                        <a:pt x="3183" y="9589"/>
                        <a:pt x="1771" y="12851"/>
                      </a:cubicBezTo>
                      <a:cubicBezTo>
                        <a:pt x="935" y="14761"/>
                        <a:pt x="0" y="16412"/>
                        <a:pt x="0" y="16432"/>
                      </a:cubicBezTo>
                      <a:lnTo>
                        <a:pt x="1114" y="17049"/>
                      </a:lnTo>
                      <a:cubicBezTo>
                        <a:pt x="1512" y="16332"/>
                        <a:pt x="4974" y="10086"/>
                        <a:pt x="4337" y="7401"/>
                      </a:cubicBezTo>
                      <a:cubicBezTo>
                        <a:pt x="3879" y="5491"/>
                        <a:pt x="5073" y="1731"/>
                        <a:pt x="5570" y="438"/>
                      </a:cubicBezTo>
                      <a:lnTo>
                        <a:pt x="43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flipH="1">
                  <a:off x="8893900" y="2575000"/>
                  <a:ext cx="340675" cy="303400"/>
                </a:xfrm>
                <a:custGeom>
                  <a:avLst/>
                  <a:gdLst/>
                  <a:ahLst/>
                  <a:cxnLst/>
                  <a:rect l="l" t="t" r="r" b="b"/>
                  <a:pathLst>
                    <a:path w="13627" h="12136" extrusionOk="0">
                      <a:moveTo>
                        <a:pt x="12911" y="1"/>
                      </a:moveTo>
                      <a:cubicBezTo>
                        <a:pt x="12732" y="120"/>
                        <a:pt x="8455" y="3025"/>
                        <a:pt x="7440" y="5591"/>
                      </a:cubicBezTo>
                      <a:cubicBezTo>
                        <a:pt x="7241" y="6088"/>
                        <a:pt x="6466" y="7182"/>
                        <a:pt x="3442" y="9052"/>
                      </a:cubicBezTo>
                      <a:cubicBezTo>
                        <a:pt x="2845" y="9428"/>
                        <a:pt x="2261" y="9552"/>
                        <a:pt x="1749" y="9552"/>
                      </a:cubicBezTo>
                      <a:cubicBezTo>
                        <a:pt x="743" y="9552"/>
                        <a:pt x="14" y="9072"/>
                        <a:pt x="0" y="9072"/>
                      </a:cubicBezTo>
                      <a:lnTo>
                        <a:pt x="0" y="9072"/>
                      </a:lnTo>
                      <a:lnTo>
                        <a:pt x="498" y="12135"/>
                      </a:lnTo>
                      <a:cubicBezTo>
                        <a:pt x="1214" y="11777"/>
                        <a:pt x="7619" y="8654"/>
                        <a:pt x="8634" y="6068"/>
                      </a:cubicBezTo>
                      <a:cubicBezTo>
                        <a:pt x="9350" y="4218"/>
                        <a:pt x="12493" y="1811"/>
                        <a:pt x="13627" y="1035"/>
                      </a:cubicBezTo>
                      <a:lnTo>
                        <a:pt x="129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p:nvPr/>
              </p:nvSpPr>
              <p:spPr>
                <a:xfrm flipH="1">
                  <a:off x="9025175" y="1705700"/>
                  <a:ext cx="110425" cy="358100"/>
                </a:xfrm>
                <a:custGeom>
                  <a:avLst/>
                  <a:gdLst/>
                  <a:ahLst/>
                  <a:cxnLst/>
                  <a:rect l="l" t="t" r="r" b="b"/>
                  <a:pathLst>
                    <a:path w="4417" h="14324" extrusionOk="0">
                      <a:moveTo>
                        <a:pt x="3322" y="0"/>
                      </a:moveTo>
                      <a:cubicBezTo>
                        <a:pt x="3282" y="160"/>
                        <a:pt x="1790" y="3760"/>
                        <a:pt x="2467" y="5928"/>
                      </a:cubicBezTo>
                      <a:cubicBezTo>
                        <a:pt x="2586" y="6326"/>
                        <a:pt x="2626" y="7361"/>
                        <a:pt x="1472" y="9808"/>
                      </a:cubicBezTo>
                      <a:cubicBezTo>
                        <a:pt x="796" y="11240"/>
                        <a:pt x="0" y="12473"/>
                        <a:pt x="0" y="12473"/>
                      </a:cubicBezTo>
                      <a:lnTo>
                        <a:pt x="1233" y="14323"/>
                      </a:lnTo>
                      <a:cubicBezTo>
                        <a:pt x="1572" y="13806"/>
                        <a:pt x="4277" y="7918"/>
                        <a:pt x="3581" y="5769"/>
                      </a:cubicBezTo>
                      <a:cubicBezTo>
                        <a:pt x="3083" y="4257"/>
                        <a:pt x="4018" y="1433"/>
                        <a:pt x="4416" y="458"/>
                      </a:cubicBezTo>
                      <a:lnTo>
                        <a:pt x="33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0"/>
                <p:cNvSpPr/>
                <p:nvPr/>
              </p:nvSpPr>
              <p:spPr>
                <a:xfrm flipH="1">
                  <a:off x="9528475" y="1335200"/>
                  <a:ext cx="111425" cy="431700"/>
                </a:xfrm>
                <a:custGeom>
                  <a:avLst/>
                  <a:gdLst/>
                  <a:ahLst/>
                  <a:cxnLst/>
                  <a:rect l="l" t="t" r="r" b="b"/>
                  <a:pathLst>
                    <a:path w="4457" h="17268" extrusionOk="0">
                      <a:moveTo>
                        <a:pt x="3283" y="0"/>
                      </a:moveTo>
                      <a:cubicBezTo>
                        <a:pt x="2945" y="756"/>
                        <a:pt x="1" y="7241"/>
                        <a:pt x="876" y="9887"/>
                      </a:cubicBezTo>
                      <a:cubicBezTo>
                        <a:pt x="1493" y="11737"/>
                        <a:pt x="618" y="15596"/>
                        <a:pt x="220" y="16909"/>
                      </a:cubicBezTo>
                      <a:lnTo>
                        <a:pt x="1453" y="17267"/>
                      </a:lnTo>
                      <a:cubicBezTo>
                        <a:pt x="1493" y="17068"/>
                        <a:pt x="2945" y="12095"/>
                        <a:pt x="2090" y="9489"/>
                      </a:cubicBezTo>
                      <a:cubicBezTo>
                        <a:pt x="1950" y="8992"/>
                        <a:pt x="1851" y="7639"/>
                        <a:pt x="2985" y="4257"/>
                      </a:cubicBezTo>
                      <a:cubicBezTo>
                        <a:pt x="3661" y="2268"/>
                        <a:pt x="4457" y="557"/>
                        <a:pt x="4457" y="537"/>
                      </a:cubicBezTo>
                      <a:lnTo>
                        <a:pt x="3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0"/>
                <p:cNvSpPr/>
                <p:nvPr/>
              </p:nvSpPr>
              <p:spPr>
                <a:xfrm flipH="1">
                  <a:off x="9333525" y="3144475"/>
                  <a:ext cx="883250" cy="539075"/>
                </a:xfrm>
                <a:custGeom>
                  <a:avLst/>
                  <a:gdLst/>
                  <a:ahLst/>
                  <a:cxnLst/>
                  <a:rect l="l" t="t" r="r" b="b"/>
                  <a:pathLst>
                    <a:path w="35330" h="21563" extrusionOk="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0"/>
                <p:cNvSpPr/>
                <p:nvPr/>
              </p:nvSpPr>
              <p:spPr>
                <a:xfrm flipH="1">
                  <a:off x="9293725" y="1464400"/>
                  <a:ext cx="1206025" cy="1662700"/>
                </a:xfrm>
                <a:custGeom>
                  <a:avLst/>
                  <a:gdLst/>
                  <a:ahLst/>
                  <a:cxnLst/>
                  <a:rect l="l" t="t" r="r" b="b"/>
                  <a:pathLst>
                    <a:path w="48241" h="66508" extrusionOk="0">
                      <a:moveTo>
                        <a:pt x="21820" y="0"/>
                      </a:moveTo>
                      <a:cubicBezTo>
                        <a:pt x="20604" y="0"/>
                        <a:pt x="19319" y="544"/>
                        <a:pt x="18461" y="2392"/>
                      </a:cubicBezTo>
                      <a:cubicBezTo>
                        <a:pt x="18461" y="2392"/>
                        <a:pt x="18224" y="1682"/>
                        <a:pt x="17459" y="1682"/>
                      </a:cubicBezTo>
                      <a:cubicBezTo>
                        <a:pt x="16931" y="1682"/>
                        <a:pt x="16150" y="2021"/>
                        <a:pt x="15019" y="3167"/>
                      </a:cubicBezTo>
                      <a:cubicBezTo>
                        <a:pt x="15019" y="3167"/>
                        <a:pt x="12717" y="1669"/>
                        <a:pt x="9388" y="1669"/>
                      </a:cubicBezTo>
                      <a:cubicBezTo>
                        <a:pt x="8429" y="1669"/>
                        <a:pt x="7385" y="1793"/>
                        <a:pt x="6287" y="2113"/>
                      </a:cubicBezTo>
                      <a:cubicBezTo>
                        <a:pt x="398" y="3864"/>
                        <a:pt x="3780" y="11343"/>
                        <a:pt x="9629" y="14089"/>
                      </a:cubicBezTo>
                      <a:cubicBezTo>
                        <a:pt x="9748" y="14228"/>
                        <a:pt x="8435" y="15600"/>
                        <a:pt x="10146" y="17072"/>
                      </a:cubicBezTo>
                      <a:cubicBezTo>
                        <a:pt x="10822" y="17629"/>
                        <a:pt x="13030" y="18286"/>
                        <a:pt x="15338" y="18664"/>
                      </a:cubicBezTo>
                      <a:cubicBezTo>
                        <a:pt x="15636" y="20892"/>
                        <a:pt x="17327" y="22364"/>
                        <a:pt x="19754" y="23697"/>
                      </a:cubicBezTo>
                      <a:lnTo>
                        <a:pt x="19555" y="23896"/>
                      </a:lnTo>
                      <a:cubicBezTo>
                        <a:pt x="19515" y="23955"/>
                        <a:pt x="19475" y="23975"/>
                        <a:pt x="19456" y="24035"/>
                      </a:cubicBezTo>
                      <a:cubicBezTo>
                        <a:pt x="19456" y="24035"/>
                        <a:pt x="17639" y="22531"/>
                        <a:pt x="15793" y="22531"/>
                      </a:cubicBezTo>
                      <a:cubicBezTo>
                        <a:pt x="14698" y="22531"/>
                        <a:pt x="13592" y="23061"/>
                        <a:pt x="12851" y="24751"/>
                      </a:cubicBezTo>
                      <a:cubicBezTo>
                        <a:pt x="12851" y="24751"/>
                        <a:pt x="12603" y="24041"/>
                        <a:pt x="11847" y="24041"/>
                      </a:cubicBezTo>
                      <a:cubicBezTo>
                        <a:pt x="11319" y="24041"/>
                        <a:pt x="10543" y="24388"/>
                        <a:pt x="9430" y="25567"/>
                      </a:cubicBezTo>
                      <a:cubicBezTo>
                        <a:pt x="9430" y="25567"/>
                        <a:pt x="7069" y="24170"/>
                        <a:pt x="4927" y="24170"/>
                      </a:cubicBezTo>
                      <a:cubicBezTo>
                        <a:pt x="3509" y="24170"/>
                        <a:pt x="2187" y="24783"/>
                        <a:pt x="1711" y="26820"/>
                      </a:cubicBezTo>
                      <a:cubicBezTo>
                        <a:pt x="0" y="34041"/>
                        <a:pt x="5471" y="36607"/>
                        <a:pt x="8534" y="38417"/>
                      </a:cubicBezTo>
                      <a:cubicBezTo>
                        <a:pt x="8674" y="38576"/>
                        <a:pt x="7361" y="39969"/>
                        <a:pt x="9111" y="41401"/>
                      </a:cubicBezTo>
                      <a:cubicBezTo>
                        <a:pt x="9708" y="41899"/>
                        <a:pt x="10424" y="42157"/>
                        <a:pt x="11160" y="42157"/>
                      </a:cubicBezTo>
                      <a:cubicBezTo>
                        <a:pt x="10066" y="44425"/>
                        <a:pt x="10862" y="45738"/>
                        <a:pt x="12612" y="46673"/>
                      </a:cubicBezTo>
                      <a:cubicBezTo>
                        <a:pt x="11240" y="46971"/>
                        <a:pt x="9509" y="48026"/>
                        <a:pt x="9728" y="49836"/>
                      </a:cubicBezTo>
                      <a:cubicBezTo>
                        <a:pt x="10424" y="55764"/>
                        <a:pt x="17605" y="57713"/>
                        <a:pt x="17605" y="57713"/>
                      </a:cubicBezTo>
                      <a:cubicBezTo>
                        <a:pt x="18222" y="58608"/>
                        <a:pt x="18580" y="61871"/>
                        <a:pt x="22539" y="63045"/>
                      </a:cubicBezTo>
                      <a:cubicBezTo>
                        <a:pt x="22479" y="63482"/>
                        <a:pt x="22439" y="64019"/>
                        <a:pt x="22539" y="64556"/>
                      </a:cubicBezTo>
                      <a:cubicBezTo>
                        <a:pt x="22977" y="64377"/>
                        <a:pt x="23394" y="63960"/>
                        <a:pt x="23593" y="63025"/>
                      </a:cubicBezTo>
                      <a:cubicBezTo>
                        <a:pt x="23593" y="63025"/>
                        <a:pt x="25712" y="65551"/>
                        <a:pt x="28350" y="65551"/>
                      </a:cubicBezTo>
                      <a:cubicBezTo>
                        <a:pt x="29208" y="65551"/>
                        <a:pt x="30120" y="65284"/>
                        <a:pt x="31033" y="64576"/>
                      </a:cubicBezTo>
                      <a:cubicBezTo>
                        <a:pt x="31033" y="64576"/>
                        <a:pt x="32474" y="66135"/>
                        <a:pt x="33994" y="66135"/>
                      </a:cubicBezTo>
                      <a:cubicBezTo>
                        <a:pt x="34639" y="66135"/>
                        <a:pt x="35298" y="65854"/>
                        <a:pt x="35867" y="65054"/>
                      </a:cubicBezTo>
                      <a:lnTo>
                        <a:pt x="35867" y="65054"/>
                      </a:lnTo>
                      <a:cubicBezTo>
                        <a:pt x="35867" y="65054"/>
                        <a:pt x="35679" y="66508"/>
                        <a:pt x="36610" y="66508"/>
                      </a:cubicBezTo>
                      <a:cubicBezTo>
                        <a:pt x="36891" y="66508"/>
                        <a:pt x="37275" y="66375"/>
                        <a:pt x="37797" y="66028"/>
                      </a:cubicBezTo>
                      <a:cubicBezTo>
                        <a:pt x="37797" y="66028"/>
                        <a:pt x="38828" y="66380"/>
                        <a:pt x="40183" y="66380"/>
                      </a:cubicBezTo>
                      <a:cubicBezTo>
                        <a:pt x="41619" y="66380"/>
                        <a:pt x="43419" y="65985"/>
                        <a:pt x="44739" y="64357"/>
                      </a:cubicBezTo>
                      <a:cubicBezTo>
                        <a:pt x="48240" y="60160"/>
                        <a:pt x="44739" y="57892"/>
                        <a:pt x="41139" y="55366"/>
                      </a:cubicBezTo>
                      <a:lnTo>
                        <a:pt x="41139" y="55366"/>
                      </a:lnTo>
                      <a:cubicBezTo>
                        <a:pt x="41154" y="55368"/>
                        <a:pt x="41169" y="55368"/>
                        <a:pt x="41185" y="55368"/>
                      </a:cubicBezTo>
                      <a:cubicBezTo>
                        <a:pt x="42060" y="55368"/>
                        <a:pt x="42781" y="52614"/>
                        <a:pt x="38871" y="52223"/>
                      </a:cubicBezTo>
                      <a:cubicBezTo>
                        <a:pt x="38871" y="52223"/>
                        <a:pt x="36165" y="49140"/>
                        <a:pt x="32505" y="49100"/>
                      </a:cubicBezTo>
                      <a:cubicBezTo>
                        <a:pt x="32923" y="48662"/>
                        <a:pt x="33221" y="48065"/>
                        <a:pt x="33380" y="47230"/>
                      </a:cubicBezTo>
                      <a:cubicBezTo>
                        <a:pt x="33380" y="47230"/>
                        <a:pt x="33844" y="48656"/>
                        <a:pt x="34717" y="48656"/>
                      </a:cubicBezTo>
                      <a:cubicBezTo>
                        <a:pt x="35149" y="48656"/>
                        <a:pt x="35680" y="48309"/>
                        <a:pt x="36305" y="47270"/>
                      </a:cubicBezTo>
                      <a:cubicBezTo>
                        <a:pt x="36305" y="47270"/>
                        <a:pt x="37119" y="47543"/>
                        <a:pt x="38160" y="47543"/>
                      </a:cubicBezTo>
                      <a:cubicBezTo>
                        <a:pt x="39769" y="47543"/>
                        <a:pt x="41920" y="46890"/>
                        <a:pt x="42451" y="43570"/>
                      </a:cubicBezTo>
                      <a:cubicBezTo>
                        <a:pt x="42969" y="40367"/>
                        <a:pt x="40661" y="34379"/>
                        <a:pt x="34773" y="33384"/>
                      </a:cubicBezTo>
                      <a:cubicBezTo>
                        <a:pt x="34825" y="32807"/>
                        <a:pt x="33356" y="29140"/>
                        <a:pt x="29392" y="29140"/>
                      </a:cubicBezTo>
                      <a:cubicBezTo>
                        <a:pt x="28846" y="29140"/>
                        <a:pt x="28254" y="29210"/>
                        <a:pt x="27612" y="29366"/>
                      </a:cubicBezTo>
                      <a:cubicBezTo>
                        <a:pt x="27432" y="29227"/>
                        <a:pt x="27293" y="29108"/>
                        <a:pt x="27094" y="28968"/>
                      </a:cubicBezTo>
                      <a:cubicBezTo>
                        <a:pt x="27771" y="28769"/>
                        <a:pt x="28447" y="28372"/>
                        <a:pt x="28984" y="27834"/>
                      </a:cubicBezTo>
                      <a:lnTo>
                        <a:pt x="29004" y="27815"/>
                      </a:lnTo>
                      <a:cubicBezTo>
                        <a:pt x="29004" y="27815"/>
                        <a:pt x="30868" y="29223"/>
                        <a:pt x="32725" y="29223"/>
                      </a:cubicBezTo>
                      <a:cubicBezTo>
                        <a:pt x="33795" y="29223"/>
                        <a:pt x="34863" y="28754"/>
                        <a:pt x="35569" y="27277"/>
                      </a:cubicBezTo>
                      <a:cubicBezTo>
                        <a:pt x="35569" y="27277"/>
                        <a:pt x="35663" y="29054"/>
                        <a:pt x="36723" y="29054"/>
                      </a:cubicBezTo>
                      <a:cubicBezTo>
                        <a:pt x="37122" y="29054"/>
                        <a:pt x="37656" y="28803"/>
                        <a:pt x="38373" y="28113"/>
                      </a:cubicBezTo>
                      <a:cubicBezTo>
                        <a:pt x="38373" y="28113"/>
                        <a:pt x="39768" y="29044"/>
                        <a:pt x="41407" y="29044"/>
                      </a:cubicBezTo>
                      <a:cubicBezTo>
                        <a:pt x="42750" y="29044"/>
                        <a:pt x="44257" y="28419"/>
                        <a:pt x="45296" y="26144"/>
                      </a:cubicBezTo>
                      <a:cubicBezTo>
                        <a:pt x="46629" y="23180"/>
                        <a:pt x="45435" y="17411"/>
                        <a:pt x="40005" y="14884"/>
                      </a:cubicBezTo>
                      <a:cubicBezTo>
                        <a:pt x="40283" y="14208"/>
                        <a:pt x="41337" y="12795"/>
                        <a:pt x="39686" y="11005"/>
                      </a:cubicBezTo>
                      <a:cubicBezTo>
                        <a:pt x="39129" y="10369"/>
                        <a:pt x="38354" y="9971"/>
                        <a:pt x="37558" y="9831"/>
                      </a:cubicBezTo>
                      <a:cubicBezTo>
                        <a:pt x="35390" y="5276"/>
                        <a:pt x="33042" y="5236"/>
                        <a:pt x="30934" y="5097"/>
                      </a:cubicBezTo>
                      <a:cubicBezTo>
                        <a:pt x="31212" y="4441"/>
                        <a:pt x="32286" y="3048"/>
                        <a:pt x="30655" y="1218"/>
                      </a:cubicBezTo>
                      <a:cubicBezTo>
                        <a:pt x="30164" y="671"/>
                        <a:pt x="29338" y="492"/>
                        <a:pt x="28475" y="492"/>
                      </a:cubicBezTo>
                      <a:cubicBezTo>
                        <a:pt x="26890" y="492"/>
                        <a:pt x="25178" y="1093"/>
                        <a:pt x="25165" y="1118"/>
                      </a:cubicBezTo>
                      <a:cubicBezTo>
                        <a:pt x="25165" y="1118"/>
                        <a:pt x="23563" y="0"/>
                        <a:pt x="21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0"/>
                <p:cNvSpPr/>
                <p:nvPr/>
              </p:nvSpPr>
              <p:spPr>
                <a:xfrm flipH="1">
                  <a:off x="9291250" y="1053800"/>
                  <a:ext cx="527675" cy="579400"/>
                </a:xfrm>
                <a:custGeom>
                  <a:avLst/>
                  <a:gdLst/>
                  <a:ahLst/>
                  <a:cxnLst/>
                  <a:rect l="l" t="t" r="r" b="b"/>
                  <a:pathLst>
                    <a:path w="21107" h="23176" extrusionOk="0">
                      <a:moveTo>
                        <a:pt x="6043" y="1"/>
                      </a:moveTo>
                      <a:cubicBezTo>
                        <a:pt x="5952" y="1"/>
                        <a:pt x="5861" y="6"/>
                        <a:pt x="5769" y="17"/>
                      </a:cubicBezTo>
                      <a:cubicBezTo>
                        <a:pt x="2348" y="455"/>
                        <a:pt x="2547" y="3538"/>
                        <a:pt x="3541" y="6761"/>
                      </a:cubicBezTo>
                      <a:cubicBezTo>
                        <a:pt x="1" y="8611"/>
                        <a:pt x="5889" y="13226"/>
                        <a:pt x="5929" y="13246"/>
                      </a:cubicBezTo>
                      <a:cubicBezTo>
                        <a:pt x="5948" y="13484"/>
                        <a:pt x="5232" y="16508"/>
                        <a:pt x="8475" y="16568"/>
                      </a:cubicBezTo>
                      <a:cubicBezTo>
                        <a:pt x="8475" y="16568"/>
                        <a:pt x="8670" y="19062"/>
                        <a:pt x="10361" y="19062"/>
                      </a:cubicBezTo>
                      <a:cubicBezTo>
                        <a:pt x="10537" y="19062"/>
                        <a:pt x="10731" y="19035"/>
                        <a:pt x="10942" y="18975"/>
                      </a:cubicBezTo>
                      <a:lnTo>
                        <a:pt x="10942" y="18975"/>
                      </a:lnTo>
                      <a:cubicBezTo>
                        <a:pt x="10942" y="18975"/>
                        <a:pt x="10743" y="20548"/>
                        <a:pt x="11244" y="20548"/>
                      </a:cubicBezTo>
                      <a:cubicBezTo>
                        <a:pt x="11336" y="20548"/>
                        <a:pt x="11452" y="20494"/>
                        <a:pt x="11598" y="20367"/>
                      </a:cubicBezTo>
                      <a:cubicBezTo>
                        <a:pt x="11598" y="20367"/>
                        <a:pt x="12235" y="22595"/>
                        <a:pt x="14701" y="23093"/>
                      </a:cubicBezTo>
                      <a:cubicBezTo>
                        <a:pt x="14975" y="23148"/>
                        <a:pt x="15232" y="23175"/>
                        <a:pt x="15473" y="23175"/>
                      </a:cubicBezTo>
                      <a:cubicBezTo>
                        <a:pt x="18568" y="23175"/>
                        <a:pt x="18956" y="18778"/>
                        <a:pt x="18163" y="15991"/>
                      </a:cubicBezTo>
                      <a:cubicBezTo>
                        <a:pt x="18918" y="15732"/>
                        <a:pt x="21107" y="13027"/>
                        <a:pt x="16969" y="10421"/>
                      </a:cubicBezTo>
                      <a:cubicBezTo>
                        <a:pt x="17225" y="10165"/>
                        <a:pt x="17004" y="9766"/>
                        <a:pt x="16711" y="9766"/>
                      </a:cubicBezTo>
                      <a:cubicBezTo>
                        <a:pt x="16640" y="9766"/>
                        <a:pt x="16565" y="9790"/>
                        <a:pt x="16492" y="9844"/>
                      </a:cubicBezTo>
                      <a:cubicBezTo>
                        <a:pt x="16432" y="9864"/>
                        <a:pt x="16372" y="9924"/>
                        <a:pt x="16313" y="9963"/>
                      </a:cubicBezTo>
                      <a:cubicBezTo>
                        <a:pt x="16313" y="9963"/>
                        <a:pt x="16429" y="5844"/>
                        <a:pt x="12937" y="5844"/>
                      </a:cubicBezTo>
                      <a:cubicBezTo>
                        <a:pt x="12895" y="5844"/>
                        <a:pt x="12854" y="5844"/>
                        <a:pt x="12811" y="5846"/>
                      </a:cubicBezTo>
                      <a:cubicBezTo>
                        <a:pt x="12811" y="5846"/>
                        <a:pt x="13241" y="4515"/>
                        <a:pt x="11948" y="4515"/>
                      </a:cubicBezTo>
                      <a:cubicBezTo>
                        <a:pt x="11692" y="4515"/>
                        <a:pt x="11369" y="4567"/>
                        <a:pt x="10961" y="4692"/>
                      </a:cubicBezTo>
                      <a:cubicBezTo>
                        <a:pt x="10961" y="4692"/>
                        <a:pt x="8728" y="1"/>
                        <a:pt x="6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2" name="Google Shape;2222;p70"/>
              <p:cNvSpPr/>
              <p:nvPr/>
            </p:nvSpPr>
            <p:spPr>
              <a:xfrm>
                <a:off x="7134438" y="2481175"/>
                <a:ext cx="883250" cy="539075"/>
              </a:xfrm>
              <a:custGeom>
                <a:avLst/>
                <a:gdLst/>
                <a:ahLst/>
                <a:cxnLst/>
                <a:rect l="l" t="t" r="r" b="b"/>
                <a:pathLst>
                  <a:path w="35330" h="21563" extrusionOk="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0"/>
              <p:cNvSpPr/>
              <p:nvPr/>
            </p:nvSpPr>
            <p:spPr>
              <a:xfrm>
                <a:off x="6984058" y="1714304"/>
                <a:ext cx="1128882" cy="688992"/>
              </a:xfrm>
              <a:custGeom>
                <a:avLst/>
                <a:gdLst/>
                <a:ahLst/>
                <a:cxnLst/>
                <a:rect l="l" t="t" r="r" b="b"/>
                <a:pathLst>
                  <a:path w="35330" h="21563" extrusionOk="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0"/>
              <p:cNvSpPr/>
              <p:nvPr/>
            </p:nvSpPr>
            <p:spPr>
              <a:xfrm>
                <a:off x="6888808" y="1025304"/>
                <a:ext cx="1128882" cy="688992"/>
              </a:xfrm>
              <a:custGeom>
                <a:avLst/>
                <a:gdLst/>
                <a:ahLst/>
                <a:cxnLst/>
                <a:rect l="l" t="t" r="r" b="b"/>
                <a:pathLst>
                  <a:path w="35330" h="21563" extrusionOk="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0"/>
              <p:cNvSpPr/>
              <p:nvPr/>
            </p:nvSpPr>
            <p:spPr>
              <a:xfrm>
                <a:off x="5831117" y="3528686"/>
                <a:ext cx="426168" cy="260104"/>
              </a:xfrm>
              <a:custGeom>
                <a:avLst/>
                <a:gdLst/>
                <a:ahLst/>
                <a:cxnLst/>
                <a:rect l="l" t="t" r="r" b="b"/>
                <a:pathLst>
                  <a:path w="35330" h="21563" extrusionOk="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0"/>
              <p:cNvSpPr/>
              <p:nvPr/>
            </p:nvSpPr>
            <p:spPr>
              <a:xfrm>
                <a:off x="5980301" y="3247102"/>
                <a:ext cx="584712" cy="356868"/>
              </a:xfrm>
              <a:custGeom>
                <a:avLst/>
                <a:gdLst/>
                <a:ahLst/>
                <a:cxnLst/>
                <a:rect l="l" t="t" r="r" b="b"/>
                <a:pathLst>
                  <a:path w="35330" h="21563" extrusionOk="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0"/>
              <p:cNvSpPr/>
              <p:nvPr/>
            </p:nvSpPr>
            <p:spPr>
              <a:xfrm>
                <a:off x="6128517" y="3673661"/>
                <a:ext cx="426168" cy="260104"/>
              </a:xfrm>
              <a:custGeom>
                <a:avLst/>
                <a:gdLst/>
                <a:ahLst/>
                <a:cxnLst/>
                <a:rect l="l" t="t" r="r" b="b"/>
                <a:pathLst>
                  <a:path w="35330" h="21563" extrusionOk="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0"/>
              <p:cNvSpPr/>
              <p:nvPr/>
            </p:nvSpPr>
            <p:spPr>
              <a:xfrm>
                <a:off x="7588830" y="3073323"/>
                <a:ext cx="426168" cy="260104"/>
              </a:xfrm>
              <a:custGeom>
                <a:avLst/>
                <a:gdLst/>
                <a:ahLst/>
                <a:cxnLst/>
                <a:rect l="l" t="t" r="r" b="b"/>
                <a:pathLst>
                  <a:path w="35330" h="21563" extrusionOk="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0"/>
              <p:cNvSpPr/>
              <p:nvPr/>
            </p:nvSpPr>
            <p:spPr>
              <a:xfrm>
                <a:off x="7285217" y="3519773"/>
                <a:ext cx="426168" cy="260104"/>
              </a:xfrm>
              <a:custGeom>
                <a:avLst/>
                <a:gdLst/>
                <a:ahLst/>
                <a:cxnLst/>
                <a:rect l="l" t="t" r="r" b="b"/>
                <a:pathLst>
                  <a:path w="35330" h="21563" extrusionOk="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0"/>
              <p:cNvSpPr/>
              <p:nvPr/>
            </p:nvSpPr>
            <p:spPr>
              <a:xfrm>
                <a:off x="6571830" y="3339448"/>
                <a:ext cx="426168" cy="260104"/>
              </a:xfrm>
              <a:custGeom>
                <a:avLst/>
                <a:gdLst/>
                <a:ahLst/>
                <a:cxnLst/>
                <a:rect l="l" t="t" r="r" b="b"/>
                <a:pathLst>
                  <a:path w="35330" h="21563" extrusionOk="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0"/>
              <p:cNvSpPr/>
              <p:nvPr/>
            </p:nvSpPr>
            <p:spPr>
              <a:xfrm>
                <a:off x="6707314" y="3651895"/>
                <a:ext cx="328746" cy="200644"/>
              </a:xfrm>
              <a:custGeom>
                <a:avLst/>
                <a:gdLst/>
                <a:ahLst/>
                <a:cxnLst/>
                <a:rect l="l" t="t" r="r" b="b"/>
                <a:pathLst>
                  <a:path w="35330" h="21563" extrusionOk="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2" name="Google Shape;2232;p70"/>
            <p:cNvSpPr/>
            <p:nvPr/>
          </p:nvSpPr>
          <p:spPr>
            <a:xfrm flipH="1">
              <a:off x="5432506" y="3919469"/>
              <a:ext cx="3782125" cy="647025"/>
            </a:xfrm>
            <a:custGeom>
              <a:avLst/>
              <a:gdLst/>
              <a:ahLst/>
              <a:cxnLst/>
              <a:rect l="l" t="t" r="r" b="b"/>
              <a:pathLst>
                <a:path w="151285" h="25881" extrusionOk="0">
                  <a:moveTo>
                    <a:pt x="1" y="0"/>
                  </a:moveTo>
                  <a:lnTo>
                    <a:pt x="1" y="20649"/>
                  </a:lnTo>
                  <a:lnTo>
                    <a:pt x="151285" y="25881"/>
                  </a:lnTo>
                  <a:cubicBezTo>
                    <a:pt x="151285" y="25881"/>
                    <a:pt x="93516" y="1911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3" name="Google Shape;2233;p70"/>
          <p:cNvSpPr/>
          <p:nvPr/>
        </p:nvSpPr>
        <p:spPr>
          <a:xfrm flipH="1">
            <a:off x="4907031" y="2158300"/>
            <a:ext cx="2000" cy="1025"/>
          </a:xfrm>
          <a:custGeom>
            <a:avLst/>
            <a:gdLst/>
            <a:ahLst/>
            <a:cxnLst/>
            <a:rect l="l" t="t" r="r" b="b"/>
            <a:pathLst>
              <a:path w="80" h="41" extrusionOk="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0"/>
          <p:cNvSpPr/>
          <p:nvPr/>
        </p:nvSpPr>
        <p:spPr>
          <a:xfrm flipH="1">
            <a:off x="4912481" y="2154325"/>
            <a:ext cx="1025" cy="1025"/>
          </a:xfrm>
          <a:custGeom>
            <a:avLst/>
            <a:gdLst/>
            <a:ahLst/>
            <a:cxnLst/>
            <a:rect l="l" t="t" r="r" b="b"/>
            <a:pathLst>
              <a:path w="41" h="41" extrusionOk="0">
                <a:moveTo>
                  <a:pt x="0" y="1"/>
                </a:moveTo>
                <a:cubicBezTo>
                  <a:pt x="0" y="1"/>
                  <a:pt x="20" y="41"/>
                  <a:pt x="40" y="41"/>
                </a:cubicBezTo>
                <a:cubicBezTo>
                  <a:pt x="40" y="41"/>
                  <a:pt x="2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0"/>
          <p:cNvSpPr/>
          <p:nvPr/>
        </p:nvSpPr>
        <p:spPr>
          <a:xfrm flipH="1">
            <a:off x="4905031" y="2160800"/>
            <a:ext cx="1525" cy="1025"/>
          </a:xfrm>
          <a:custGeom>
            <a:avLst/>
            <a:gdLst/>
            <a:ahLst/>
            <a:cxnLst/>
            <a:rect l="l" t="t" r="r" b="b"/>
            <a:pathLst>
              <a:path w="61" h="41" extrusionOk="0">
                <a:moveTo>
                  <a:pt x="60" y="40"/>
                </a:moveTo>
                <a:lnTo>
                  <a:pt x="60" y="4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0"/>
          <p:cNvSpPr/>
          <p:nvPr/>
        </p:nvSpPr>
        <p:spPr>
          <a:xfrm flipH="1">
            <a:off x="4910006" y="2155825"/>
            <a:ext cx="1025" cy="1025"/>
          </a:xfrm>
          <a:custGeom>
            <a:avLst/>
            <a:gdLst/>
            <a:ahLst/>
            <a:cxnLst/>
            <a:rect l="l" t="t" r="r" b="b"/>
            <a:pathLst>
              <a:path w="41" h="41" extrusionOk="0">
                <a:moveTo>
                  <a:pt x="1" y="0"/>
                </a:moveTo>
                <a:cubicBezTo>
                  <a:pt x="1" y="20"/>
                  <a:pt x="21" y="40"/>
                  <a:pt x="40" y="40"/>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0"/>
          <p:cNvSpPr/>
          <p:nvPr/>
        </p:nvSpPr>
        <p:spPr>
          <a:xfrm flipH="1">
            <a:off x="4937356" y="2156325"/>
            <a:ext cx="3000" cy="5000"/>
          </a:xfrm>
          <a:custGeom>
            <a:avLst/>
            <a:gdLst/>
            <a:ahLst/>
            <a:cxnLst/>
            <a:rect l="l" t="t" r="r" b="b"/>
            <a:pathLst>
              <a:path w="120" h="200" extrusionOk="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0"/>
          <p:cNvSpPr/>
          <p:nvPr/>
        </p:nvSpPr>
        <p:spPr>
          <a:xfrm flipH="1">
            <a:off x="4947306" y="2170250"/>
            <a:ext cx="5500" cy="6475"/>
          </a:xfrm>
          <a:custGeom>
            <a:avLst/>
            <a:gdLst/>
            <a:ahLst/>
            <a:cxnLst/>
            <a:rect l="l" t="t" r="r" b="b"/>
            <a:pathLst>
              <a:path w="220" h="259" extrusionOk="0">
                <a:moveTo>
                  <a:pt x="220" y="0"/>
                </a:moveTo>
                <a:cubicBezTo>
                  <a:pt x="140" y="100"/>
                  <a:pt x="80" y="159"/>
                  <a:pt x="1" y="259"/>
                </a:cubicBezTo>
                <a:cubicBezTo>
                  <a:pt x="80" y="159"/>
                  <a:pt x="140" y="100"/>
                  <a:pt x="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0"/>
          <p:cNvSpPr/>
          <p:nvPr/>
        </p:nvSpPr>
        <p:spPr>
          <a:xfrm flipH="1">
            <a:off x="4941831" y="2163275"/>
            <a:ext cx="5000" cy="6000"/>
          </a:xfrm>
          <a:custGeom>
            <a:avLst/>
            <a:gdLst/>
            <a:ahLst/>
            <a:cxnLst/>
            <a:rect l="l" t="t" r="r" b="b"/>
            <a:pathLst>
              <a:path w="200" h="240" extrusionOk="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0"/>
          <p:cNvSpPr txBox="1">
            <a:spLocks noGrp="1"/>
          </p:cNvSpPr>
          <p:nvPr>
            <p:ph type="title"/>
          </p:nvPr>
        </p:nvSpPr>
        <p:spPr>
          <a:xfrm>
            <a:off x="722428" y="595292"/>
            <a:ext cx="3824400" cy="111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grpSp>
        <p:nvGrpSpPr>
          <p:cNvPr id="2258" name="Google Shape;2258;p70"/>
          <p:cNvGrpSpPr/>
          <p:nvPr/>
        </p:nvGrpSpPr>
        <p:grpSpPr>
          <a:xfrm>
            <a:off x="5168825" y="1604207"/>
            <a:ext cx="450575" cy="397400"/>
            <a:chOff x="8512100" y="985082"/>
            <a:chExt cx="450575" cy="397400"/>
          </a:xfrm>
        </p:grpSpPr>
        <p:sp>
          <p:nvSpPr>
            <p:cNvPr id="2259" name="Google Shape;2259;p70"/>
            <p:cNvSpPr/>
            <p:nvPr/>
          </p:nvSpPr>
          <p:spPr>
            <a:xfrm flipH="1">
              <a:off x="8512100" y="1205407"/>
              <a:ext cx="338675" cy="177075"/>
            </a:xfrm>
            <a:custGeom>
              <a:avLst/>
              <a:gdLst/>
              <a:ahLst/>
              <a:cxnLst/>
              <a:rect l="l" t="t" r="r" b="b"/>
              <a:pathLst>
                <a:path w="13547" h="7083" extrusionOk="0">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0"/>
            <p:cNvSpPr/>
            <p:nvPr/>
          </p:nvSpPr>
          <p:spPr>
            <a:xfrm flipH="1">
              <a:off x="8696600" y="985082"/>
              <a:ext cx="266075" cy="109450"/>
            </a:xfrm>
            <a:custGeom>
              <a:avLst/>
              <a:gdLst/>
              <a:ahLst/>
              <a:cxnLst/>
              <a:rect l="l" t="t" r="r" b="b"/>
              <a:pathLst>
                <a:path w="10643" h="4378" extrusionOk="0">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F7CB0C2-6ECE-D3E0-80C8-0D54BC386F02}"/>
              </a:ext>
            </a:extLst>
          </p:cNvPr>
          <p:cNvPicPr>
            <a:picLocks noChangeAspect="1"/>
          </p:cNvPicPr>
          <p:nvPr/>
        </p:nvPicPr>
        <p:blipFill>
          <a:blip r:embed="rId3"/>
          <a:stretch>
            <a:fillRect/>
          </a:stretch>
        </p:blipFill>
        <p:spPr>
          <a:xfrm>
            <a:off x="527231" y="3312668"/>
            <a:ext cx="5276889" cy="6048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40"/>
          <p:cNvSpPr txBox="1">
            <a:spLocks noGrp="1"/>
          </p:cNvSpPr>
          <p:nvPr>
            <p:ph type="title"/>
          </p:nvPr>
        </p:nvSpPr>
        <p:spPr>
          <a:xfrm>
            <a:off x="713225" y="2254513"/>
            <a:ext cx="4307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042" name="Google Shape;1042;p40"/>
          <p:cNvSpPr txBox="1">
            <a:spLocks noGrp="1"/>
          </p:cNvSpPr>
          <p:nvPr>
            <p:ph type="title" idx="2"/>
          </p:nvPr>
        </p:nvSpPr>
        <p:spPr>
          <a:xfrm>
            <a:off x="713225" y="1363138"/>
            <a:ext cx="1271700" cy="97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1044" name="Google Shape;1044;p40"/>
          <p:cNvGrpSpPr/>
          <p:nvPr/>
        </p:nvGrpSpPr>
        <p:grpSpPr>
          <a:xfrm>
            <a:off x="5057025" y="2500000"/>
            <a:ext cx="4086975" cy="1591450"/>
            <a:chOff x="1901275" y="2904450"/>
            <a:chExt cx="4086975" cy="1591450"/>
          </a:xfrm>
        </p:grpSpPr>
        <p:sp>
          <p:nvSpPr>
            <p:cNvPr id="1045" name="Google Shape;1045;p40"/>
            <p:cNvSpPr/>
            <p:nvPr/>
          </p:nvSpPr>
          <p:spPr>
            <a:xfrm flipH="1">
              <a:off x="4632550" y="2904450"/>
              <a:ext cx="1292550" cy="1419375"/>
            </a:xfrm>
            <a:custGeom>
              <a:avLst/>
              <a:gdLst/>
              <a:ahLst/>
              <a:cxnLst/>
              <a:rect l="l" t="t" r="r" b="b"/>
              <a:pathLst>
                <a:path w="51702" h="56775" extrusionOk="0">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flipH="1">
              <a:off x="1901275" y="3111350"/>
              <a:ext cx="1754075" cy="1384550"/>
            </a:xfrm>
            <a:custGeom>
              <a:avLst/>
              <a:gdLst/>
              <a:ahLst/>
              <a:cxnLst/>
              <a:rect l="l" t="t" r="r" b="b"/>
              <a:pathLst>
                <a:path w="70163" h="55382" extrusionOk="0">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flipH="1">
              <a:off x="2347375" y="3791675"/>
              <a:ext cx="788750" cy="697250"/>
            </a:xfrm>
            <a:custGeom>
              <a:avLst/>
              <a:gdLst/>
              <a:ahLst/>
              <a:cxnLst/>
              <a:rect l="l" t="t" r="r" b="b"/>
              <a:pathLst>
                <a:path w="31550" h="27890" extrusionOk="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flipH="1">
              <a:off x="3593650" y="3265500"/>
              <a:ext cx="996650" cy="939475"/>
            </a:xfrm>
            <a:custGeom>
              <a:avLst/>
              <a:gdLst/>
              <a:ahLst/>
              <a:cxnLst/>
              <a:rect l="l" t="t" r="r" b="b"/>
              <a:pathLst>
                <a:path w="39866" h="37579" extrusionOk="0">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flipH="1">
              <a:off x="3159975" y="3435800"/>
              <a:ext cx="2828275" cy="1051950"/>
            </a:xfrm>
            <a:custGeom>
              <a:avLst/>
              <a:gdLst/>
              <a:ahLst/>
              <a:cxnLst/>
              <a:rect l="l" t="t" r="r" b="b"/>
              <a:pathLst>
                <a:path w="113131" h="42078" extrusionOk="0">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0"/>
          <p:cNvGrpSpPr/>
          <p:nvPr/>
        </p:nvGrpSpPr>
        <p:grpSpPr>
          <a:xfrm>
            <a:off x="5570275" y="-197225"/>
            <a:ext cx="3712000" cy="5082125"/>
            <a:chOff x="1995275" y="183900"/>
            <a:chExt cx="3712000" cy="5082125"/>
          </a:xfrm>
        </p:grpSpPr>
        <p:sp>
          <p:nvSpPr>
            <p:cNvPr id="1051" name="Google Shape;1051;p40"/>
            <p:cNvSpPr/>
            <p:nvPr/>
          </p:nvSpPr>
          <p:spPr>
            <a:xfrm>
              <a:off x="3408650" y="1299875"/>
              <a:ext cx="174075" cy="71650"/>
            </a:xfrm>
            <a:custGeom>
              <a:avLst/>
              <a:gdLst/>
              <a:ahLst/>
              <a:cxnLst/>
              <a:rect l="l" t="t" r="r" b="b"/>
              <a:pathLst>
                <a:path w="6963" h="2866" extrusionOk="0">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2169825" y="637450"/>
              <a:ext cx="199950" cy="673900"/>
            </a:xfrm>
            <a:custGeom>
              <a:avLst/>
              <a:gdLst/>
              <a:ahLst/>
              <a:cxnLst/>
              <a:rect l="l" t="t" r="r" b="b"/>
              <a:pathLst>
                <a:path w="7998" h="26956" extrusionOk="0">
                  <a:moveTo>
                    <a:pt x="7997" y="1"/>
                  </a:moveTo>
                  <a:lnTo>
                    <a:pt x="6187" y="657"/>
                  </a:lnTo>
                  <a:lnTo>
                    <a:pt x="0" y="17009"/>
                  </a:lnTo>
                  <a:lnTo>
                    <a:pt x="100" y="26956"/>
                  </a:lnTo>
                  <a:lnTo>
                    <a:pt x="79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1998250" y="1299400"/>
              <a:ext cx="112425" cy="712175"/>
            </a:xfrm>
            <a:custGeom>
              <a:avLst/>
              <a:gdLst/>
              <a:ahLst/>
              <a:cxnLst/>
              <a:rect l="l" t="t" r="r" b="b"/>
              <a:pathLst>
                <a:path w="4497" h="28487" extrusionOk="0">
                  <a:moveTo>
                    <a:pt x="577" y="0"/>
                  </a:moveTo>
                  <a:lnTo>
                    <a:pt x="0" y="1393"/>
                  </a:lnTo>
                  <a:lnTo>
                    <a:pt x="3919" y="28486"/>
                  </a:lnTo>
                  <a:lnTo>
                    <a:pt x="4496" y="18480"/>
                  </a:lnTo>
                  <a:lnTo>
                    <a:pt x="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1995275" y="183900"/>
              <a:ext cx="192975" cy="4778750"/>
            </a:xfrm>
            <a:custGeom>
              <a:avLst/>
              <a:gdLst/>
              <a:ahLst/>
              <a:cxnLst/>
              <a:rect l="l" t="t" r="r" b="b"/>
              <a:pathLst>
                <a:path w="7719" h="191150" extrusionOk="0">
                  <a:moveTo>
                    <a:pt x="5968" y="1"/>
                  </a:moveTo>
                  <a:lnTo>
                    <a:pt x="0" y="191150"/>
                  </a:lnTo>
                  <a:lnTo>
                    <a:pt x="6067" y="190832"/>
                  </a:lnTo>
                  <a:lnTo>
                    <a:pt x="7718" y="100"/>
                  </a:lnTo>
                  <a:lnTo>
                    <a:pt x="59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2586075" y="783175"/>
              <a:ext cx="178075" cy="693275"/>
            </a:xfrm>
            <a:custGeom>
              <a:avLst/>
              <a:gdLst/>
              <a:ahLst/>
              <a:cxnLst/>
              <a:rect l="l" t="t" r="r" b="b"/>
              <a:pathLst>
                <a:path w="7123" h="27731" extrusionOk="0">
                  <a:moveTo>
                    <a:pt x="7122" y="0"/>
                  </a:moveTo>
                  <a:lnTo>
                    <a:pt x="5113" y="856"/>
                  </a:lnTo>
                  <a:lnTo>
                    <a:pt x="1" y="17407"/>
                  </a:lnTo>
                  <a:lnTo>
                    <a:pt x="1274" y="27731"/>
                  </a:lnTo>
                  <a:lnTo>
                    <a:pt x="71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2737750" y="2338275"/>
              <a:ext cx="93525" cy="528675"/>
            </a:xfrm>
            <a:custGeom>
              <a:avLst/>
              <a:gdLst/>
              <a:ahLst/>
              <a:cxnLst/>
              <a:rect l="l" t="t" r="r" b="b"/>
              <a:pathLst>
                <a:path w="3741" h="21147" extrusionOk="0">
                  <a:moveTo>
                    <a:pt x="3184" y="1"/>
                  </a:moveTo>
                  <a:lnTo>
                    <a:pt x="1" y="12633"/>
                  </a:lnTo>
                  <a:lnTo>
                    <a:pt x="1155" y="21147"/>
                  </a:lnTo>
                  <a:lnTo>
                    <a:pt x="3741" y="1950"/>
                  </a:lnTo>
                  <a:lnTo>
                    <a:pt x="31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2488600" y="390300"/>
              <a:ext cx="213875" cy="451575"/>
            </a:xfrm>
            <a:custGeom>
              <a:avLst/>
              <a:gdLst/>
              <a:ahLst/>
              <a:cxnLst/>
              <a:rect l="l" t="t" r="r" b="b"/>
              <a:pathLst>
                <a:path w="8555" h="18063" extrusionOk="0">
                  <a:moveTo>
                    <a:pt x="8554" y="0"/>
                  </a:moveTo>
                  <a:lnTo>
                    <a:pt x="1612" y="9807"/>
                  </a:lnTo>
                  <a:lnTo>
                    <a:pt x="1" y="18063"/>
                  </a:lnTo>
                  <a:lnTo>
                    <a:pt x="8455" y="2049"/>
                  </a:lnTo>
                  <a:lnTo>
                    <a:pt x="85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2373725" y="1298900"/>
              <a:ext cx="208400" cy="436175"/>
            </a:xfrm>
            <a:custGeom>
              <a:avLst/>
              <a:gdLst/>
              <a:ahLst/>
              <a:cxnLst/>
              <a:rect l="l" t="t" r="r" b="b"/>
              <a:pathLst>
                <a:path w="8336" h="17447" extrusionOk="0">
                  <a:moveTo>
                    <a:pt x="796" y="0"/>
                  </a:moveTo>
                  <a:lnTo>
                    <a:pt x="0" y="1930"/>
                  </a:lnTo>
                  <a:lnTo>
                    <a:pt x="8335" y="17446"/>
                  </a:lnTo>
                  <a:lnTo>
                    <a:pt x="7082" y="8097"/>
                  </a:lnTo>
                  <a:lnTo>
                    <a:pt x="7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2418475" y="185400"/>
              <a:ext cx="592325" cy="4729525"/>
            </a:xfrm>
            <a:custGeom>
              <a:avLst/>
              <a:gdLst/>
              <a:ahLst/>
              <a:cxnLst/>
              <a:rect l="l" t="t" r="r" b="b"/>
              <a:pathLst>
                <a:path w="23693" h="189181" extrusionOk="0">
                  <a:moveTo>
                    <a:pt x="1" y="0"/>
                  </a:moveTo>
                  <a:lnTo>
                    <a:pt x="18720" y="189180"/>
                  </a:lnTo>
                  <a:lnTo>
                    <a:pt x="23693" y="188882"/>
                  </a:lnTo>
                  <a:lnTo>
                    <a:pt x="26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p:nvPr/>
          </p:nvSpPr>
          <p:spPr>
            <a:xfrm>
              <a:off x="5251200" y="2828150"/>
              <a:ext cx="255150" cy="465500"/>
            </a:xfrm>
            <a:custGeom>
              <a:avLst/>
              <a:gdLst/>
              <a:ahLst/>
              <a:cxnLst/>
              <a:rect l="l" t="t" r="r" b="b"/>
              <a:pathLst>
                <a:path w="10206" h="18620" extrusionOk="0">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5487425" y="1705200"/>
              <a:ext cx="102475" cy="474975"/>
            </a:xfrm>
            <a:custGeom>
              <a:avLst/>
              <a:gdLst/>
              <a:ahLst/>
              <a:cxnLst/>
              <a:rect l="l" t="t" r="r" b="b"/>
              <a:pathLst>
                <a:path w="4099" h="18999" extrusionOk="0">
                  <a:moveTo>
                    <a:pt x="1512" y="1"/>
                  </a:moveTo>
                  <a:lnTo>
                    <a:pt x="1" y="1473"/>
                  </a:lnTo>
                  <a:lnTo>
                    <a:pt x="1572" y="18998"/>
                  </a:lnTo>
                  <a:lnTo>
                    <a:pt x="4098" y="9927"/>
                  </a:lnTo>
                  <a:lnTo>
                    <a:pt x="1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2436875" y="3523400"/>
              <a:ext cx="292950" cy="632600"/>
            </a:xfrm>
            <a:custGeom>
              <a:avLst/>
              <a:gdLst/>
              <a:ahLst/>
              <a:cxnLst/>
              <a:rect l="l" t="t" r="r" b="b"/>
              <a:pathLst>
                <a:path w="11718" h="25304" extrusionOk="0">
                  <a:moveTo>
                    <a:pt x="11718" y="0"/>
                  </a:moveTo>
                  <a:lnTo>
                    <a:pt x="9728" y="637"/>
                  </a:lnTo>
                  <a:lnTo>
                    <a:pt x="1194" y="15915"/>
                  </a:lnTo>
                  <a:lnTo>
                    <a:pt x="1" y="25304"/>
                  </a:lnTo>
                  <a:lnTo>
                    <a:pt x="11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2197175" y="185400"/>
              <a:ext cx="866350" cy="4642475"/>
            </a:xfrm>
            <a:custGeom>
              <a:avLst/>
              <a:gdLst/>
              <a:ahLst/>
              <a:cxnLst/>
              <a:rect l="l" t="t" r="r" b="b"/>
              <a:pathLst>
                <a:path w="34654" h="185699" extrusionOk="0">
                  <a:moveTo>
                    <a:pt x="31411" y="0"/>
                  </a:moveTo>
                  <a:lnTo>
                    <a:pt x="1" y="185699"/>
                  </a:lnTo>
                  <a:lnTo>
                    <a:pt x="6207" y="184605"/>
                  </a:lnTo>
                  <a:lnTo>
                    <a:pt x="346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0"/>
            <p:cNvSpPr/>
            <p:nvPr/>
          </p:nvSpPr>
          <p:spPr>
            <a:xfrm>
              <a:off x="5145775" y="725975"/>
              <a:ext cx="212375" cy="591350"/>
            </a:xfrm>
            <a:custGeom>
              <a:avLst/>
              <a:gdLst/>
              <a:ahLst/>
              <a:cxnLst/>
              <a:rect l="l" t="t" r="r" b="b"/>
              <a:pathLst>
                <a:path w="8495" h="23654" extrusionOk="0">
                  <a:moveTo>
                    <a:pt x="8494" y="1"/>
                  </a:moveTo>
                  <a:lnTo>
                    <a:pt x="6505" y="399"/>
                  </a:lnTo>
                  <a:lnTo>
                    <a:pt x="0" y="14582"/>
                  </a:lnTo>
                  <a:lnTo>
                    <a:pt x="239" y="23653"/>
                  </a:lnTo>
                  <a:lnTo>
                    <a:pt x="84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4931925" y="339075"/>
              <a:ext cx="182050" cy="415775"/>
            </a:xfrm>
            <a:custGeom>
              <a:avLst/>
              <a:gdLst/>
              <a:ahLst/>
              <a:cxnLst/>
              <a:rect l="l" t="t" r="r" b="b"/>
              <a:pathLst>
                <a:path w="7282" h="16631" extrusionOk="0">
                  <a:moveTo>
                    <a:pt x="1015" y="0"/>
                  </a:moveTo>
                  <a:lnTo>
                    <a:pt x="0" y="517"/>
                  </a:lnTo>
                  <a:lnTo>
                    <a:pt x="7281" y="16631"/>
                  </a:lnTo>
                  <a:lnTo>
                    <a:pt x="6784" y="11379"/>
                  </a:lnTo>
                  <a:lnTo>
                    <a:pt x="10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4945850" y="454950"/>
              <a:ext cx="119375" cy="157675"/>
            </a:xfrm>
            <a:custGeom>
              <a:avLst/>
              <a:gdLst/>
              <a:ahLst/>
              <a:cxnLst/>
              <a:rect l="l" t="t" r="r" b="b"/>
              <a:pathLst>
                <a:path w="4775" h="6307" extrusionOk="0">
                  <a:moveTo>
                    <a:pt x="40" y="0"/>
                  </a:moveTo>
                  <a:lnTo>
                    <a:pt x="0" y="1134"/>
                  </a:lnTo>
                  <a:lnTo>
                    <a:pt x="4775" y="6306"/>
                  </a:lnTo>
                  <a:lnTo>
                    <a:pt x="3223" y="2228"/>
                  </a:lnTo>
                  <a:lnTo>
                    <a:pt x="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0"/>
            <p:cNvSpPr/>
            <p:nvPr/>
          </p:nvSpPr>
          <p:spPr>
            <a:xfrm>
              <a:off x="4961750" y="1287950"/>
              <a:ext cx="130325" cy="660475"/>
            </a:xfrm>
            <a:custGeom>
              <a:avLst/>
              <a:gdLst/>
              <a:ahLst/>
              <a:cxnLst/>
              <a:rect l="l" t="t" r="r" b="b"/>
              <a:pathLst>
                <a:path w="5213" h="26419" extrusionOk="0">
                  <a:moveTo>
                    <a:pt x="618" y="1"/>
                  </a:moveTo>
                  <a:lnTo>
                    <a:pt x="1" y="1194"/>
                  </a:lnTo>
                  <a:lnTo>
                    <a:pt x="4716" y="26418"/>
                  </a:lnTo>
                  <a:lnTo>
                    <a:pt x="5213" y="17347"/>
                  </a:lnTo>
                  <a:lnTo>
                    <a:pt x="6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p:nvPr/>
          </p:nvSpPr>
          <p:spPr>
            <a:xfrm>
              <a:off x="5014975" y="185400"/>
              <a:ext cx="165625" cy="4456500"/>
            </a:xfrm>
            <a:custGeom>
              <a:avLst/>
              <a:gdLst/>
              <a:ahLst/>
              <a:cxnLst/>
              <a:rect l="l" t="t" r="r" b="b"/>
              <a:pathLst>
                <a:path w="6625" h="178260" extrusionOk="0">
                  <a:moveTo>
                    <a:pt x="3641" y="0"/>
                  </a:moveTo>
                  <a:lnTo>
                    <a:pt x="0" y="177841"/>
                  </a:lnTo>
                  <a:lnTo>
                    <a:pt x="6625" y="178259"/>
                  </a:lnTo>
                  <a:lnTo>
                    <a:pt x="6625" y="178259"/>
                  </a:lnTo>
                  <a:lnTo>
                    <a:pt x="54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4557450" y="1572925"/>
              <a:ext cx="1149825" cy="3693100"/>
            </a:xfrm>
            <a:custGeom>
              <a:avLst/>
              <a:gdLst/>
              <a:ahLst/>
              <a:cxnLst/>
              <a:rect l="l" t="t" r="r" b="b"/>
              <a:pathLst>
                <a:path w="45993" h="147724" extrusionOk="0">
                  <a:moveTo>
                    <a:pt x="45992" y="0"/>
                  </a:moveTo>
                  <a:lnTo>
                    <a:pt x="0" y="146033"/>
                  </a:lnTo>
                  <a:lnTo>
                    <a:pt x="4675" y="147723"/>
                  </a:lnTo>
                  <a:lnTo>
                    <a:pt x="45992" y="10663"/>
                  </a:lnTo>
                  <a:lnTo>
                    <a:pt x="459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Strengthening Response and Resilience: Advanced Disaster and Healthcare Management Systems</a:t>
            </a:r>
          </a:p>
        </p:txBody>
      </p:sp>
      <p:sp>
        <p:nvSpPr>
          <p:cNvPr id="1076" name="Google Shape;1076;p41"/>
          <p:cNvSpPr txBox="1">
            <a:spLocks noGrp="1"/>
          </p:cNvSpPr>
          <p:nvPr>
            <p:ph type="subTitle" idx="2"/>
          </p:nvPr>
        </p:nvSpPr>
        <p:spPr>
          <a:xfrm>
            <a:off x="913462" y="1457788"/>
            <a:ext cx="7510537" cy="193782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Addressing the rise in natural and man-made disasters and emerging health challenges through advanced disaster and healthcare management systems.</a:t>
            </a:r>
          </a:p>
          <a:p>
            <a:pPr marL="285750" lvl="0" indent="-285750" algn="l" rtl="0">
              <a:spcBef>
                <a:spcPts val="0"/>
              </a:spcBef>
              <a:spcAft>
                <a:spcPts val="0"/>
              </a:spcAft>
              <a:buFont typeface="Arial" panose="020B0604020202020204" pitchFamily="34" charset="0"/>
              <a:buChar char="•"/>
            </a:pPr>
            <a:r>
              <a:rPr lang="en-US" dirty="0"/>
              <a:t>Focused on efficient resource management and coordinated response during crises.</a:t>
            </a:r>
          </a:p>
          <a:p>
            <a:pPr marL="285750" lvl="0" indent="-285750" algn="l" rtl="0">
              <a:spcBef>
                <a:spcPts val="0"/>
              </a:spcBef>
              <a:spcAft>
                <a:spcPts val="0"/>
              </a:spcAft>
              <a:buFont typeface="Arial" panose="020B0604020202020204" pitchFamily="34" charset="0"/>
              <a:buChar char="•"/>
            </a:pPr>
            <a:r>
              <a:rPr lang="en-US" dirty="0"/>
              <a:t>Critical in minimizing community impact, reducing mortality rates in disaster situations.</a:t>
            </a:r>
          </a:p>
          <a:p>
            <a:pPr marL="285750" lvl="0" indent="-285750" algn="l" rtl="0">
              <a:spcBef>
                <a:spcPts val="0"/>
              </a:spcBef>
              <a:spcAft>
                <a:spcPts val="0"/>
              </a:spcAft>
              <a:buFont typeface="Arial" panose="020B0604020202020204" pitchFamily="34" charset="0"/>
              <a:buChar char="•"/>
            </a:pPr>
            <a:r>
              <a:rPr lang="en-US" dirty="0"/>
              <a:t>Ensuring resilience and continuity of healthcare services during and after emergencies.</a:t>
            </a:r>
          </a:p>
        </p:txBody>
      </p:sp>
      <p:grpSp>
        <p:nvGrpSpPr>
          <p:cNvPr id="1077" name="Google Shape;1077;p41"/>
          <p:cNvGrpSpPr/>
          <p:nvPr/>
        </p:nvGrpSpPr>
        <p:grpSpPr>
          <a:xfrm>
            <a:off x="6306470" y="3700937"/>
            <a:ext cx="3096824" cy="1882725"/>
            <a:chOff x="6306470" y="3700937"/>
            <a:chExt cx="3096824" cy="1882725"/>
          </a:xfrm>
        </p:grpSpPr>
        <p:sp>
          <p:nvSpPr>
            <p:cNvPr id="1078" name="Google Shape;1078;p41"/>
            <p:cNvSpPr/>
            <p:nvPr/>
          </p:nvSpPr>
          <p:spPr>
            <a:xfrm flipH="1">
              <a:off x="6306470" y="3700937"/>
              <a:ext cx="2828275" cy="973054"/>
            </a:xfrm>
            <a:custGeom>
              <a:avLst/>
              <a:gdLst/>
              <a:ahLst/>
              <a:cxnLst/>
              <a:rect l="l" t="t" r="r" b="b"/>
              <a:pathLst>
                <a:path w="113131" h="42078" extrusionOk="0">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8183082" y="4003175"/>
              <a:ext cx="1220212" cy="1580487"/>
            </a:xfrm>
            <a:custGeom>
              <a:avLst/>
              <a:gdLst/>
              <a:ahLst/>
              <a:cxnLst/>
              <a:rect l="l" t="t" r="r" b="b"/>
              <a:pathLst>
                <a:path w="33520" h="43417" extrusionOk="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42"/>
          <p:cNvSpPr txBox="1">
            <a:spLocks noGrp="1"/>
          </p:cNvSpPr>
          <p:nvPr>
            <p:ph type="subTitle" idx="1"/>
          </p:nvPr>
        </p:nvSpPr>
        <p:spPr>
          <a:xfrm>
            <a:off x="2183930" y="1189149"/>
            <a:ext cx="4817100" cy="3367439"/>
          </a:xfrm>
          <a:prstGeom prst="rect">
            <a:avLst/>
          </a:prstGeom>
        </p:spPr>
        <p:txBody>
          <a:bodyPr spcFirstLastPara="1" wrap="square" lIns="91425" tIns="91425" rIns="91425" bIns="91425" anchor="t" anchorCtr="0">
            <a:noAutofit/>
          </a:bodyPr>
          <a:lstStyle/>
          <a:p>
            <a:pPr marL="285750" indent="-285750">
              <a:buSzPts val="1100"/>
            </a:pPr>
            <a:r>
              <a:rPr lang="en-US" dirty="0"/>
              <a:t>To rapidly and effectively respond to emergencies, minimizing response time in disaster and health crisis situations.</a:t>
            </a:r>
          </a:p>
          <a:p>
            <a:pPr marL="285750" indent="-285750">
              <a:buSzPts val="1100"/>
            </a:pPr>
            <a:r>
              <a:rPr lang="en-US" dirty="0"/>
              <a:t>To optimize resource allocation and management, ensuring the best use of available resources during emergencies.</a:t>
            </a:r>
          </a:p>
          <a:p>
            <a:pPr marL="285750" indent="-285750">
              <a:buSzPts val="1100"/>
            </a:pPr>
            <a:r>
              <a:rPr lang="en-US" dirty="0"/>
              <a:t>To reduce mortality and morbidity rates by providing timely and effective medical care in crisis situations.</a:t>
            </a:r>
          </a:p>
          <a:p>
            <a:pPr marL="285750" indent="-285750">
              <a:buSzPts val="1100"/>
            </a:pPr>
            <a:r>
              <a:rPr lang="en-US" dirty="0"/>
              <a:t>To enhance coordination and communication among various stakeholders for a unified response strategy.</a:t>
            </a:r>
          </a:p>
          <a:p>
            <a:pPr marL="285750" indent="-285750">
              <a:buSzPts val="1100"/>
            </a:pPr>
            <a:r>
              <a:rPr lang="en-US" dirty="0"/>
              <a:t>To ensure the resilience and sustainability of healthcare systems during and after disasters and health crises.</a:t>
            </a:r>
          </a:p>
        </p:txBody>
      </p:sp>
      <p:sp>
        <p:nvSpPr>
          <p:cNvPr id="1085" name="Google Shape;1085;p42"/>
          <p:cNvSpPr txBox="1">
            <a:spLocks noGrp="1"/>
          </p:cNvSpPr>
          <p:nvPr>
            <p:ph type="title"/>
          </p:nvPr>
        </p:nvSpPr>
        <p:spPr>
          <a:xfrm>
            <a:off x="2119578" y="491902"/>
            <a:ext cx="4817100" cy="58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 of the System</a:t>
            </a:r>
            <a:endParaRPr dirty="0"/>
          </a:p>
        </p:txBody>
      </p:sp>
      <p:sp>
        <p:nvSpPr>
          <p:cNvPr id="1086" name="Google Shape;1086;p42"/>
          <p:cNvSpPr/>
          <p:nvPr/>
        </p:nvSpPr>
        <p:spPr>
          <a:xfrm flipH="1">
            <a:off x="148603" y="1491326"/>
            <a:ext cx="1501333" cy="3706566"/>
          </a:xfrm>
          <a:custGeom>
            <a:avLst/>
            <a:gdLst/>
            <a:ahLst/>
            <a:cxnLst/>
            <a:rect l="l" t="t" r="r" b="b"/>
            <a:pathLst>
              <a:path w="27612" h="68173" extrusionOk="0">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7" name="Google Shape;1087;p42"/>
          <p:cNvGrpSpPr/>
          <p:nvPr/>
        </p:nvGrpSpPr>
        <p:grpSpPr>
          <a:xfrm>
            <a:off x="7083475" y="2005525"/>
            <a:ext cx="1347250" cy="857900"/>
            <a:chOff x="3408650" y="513625"/>
            <a:chExt cx="1347250" cy="857900"/>
          </a:xfrm>
        </p:grpSpPr>
        <p:sp>
          <p:nvSpPr>
            <p:cNvPr id="1088" name="Google Shape;1088;p42"/>
            <p:cNvSpPr/>
            <p:nvPr/>
          </p:nvSpPr>
          <p:spPr>
            <a:xfrm>
              <a:off x="3860200" y="606125"/>
              <a:ext cx="221325" cy="115900"/>
            </a:xfrm>
            <a:custGeom>
              <a:avLst/>
              <a:gdLst/>
              <a:ahLst/>
              <a:cxnLst/>
              <a:rect l="l" t="t" r="r" b="b"/>
              <a:pathLst>
                <a:path w="8853" h="4636" extrusionOk="0">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2"/>
            <p:cNvSpPr/>
            <p:nvPr/>
          </p:nvSpPr>
          <p:spPr>
            <a:xfrm>
              <a:off x="4025325" y="513625"/>
              <a:ext cx="174075" cy="71650"/>
            </a:xfrm>
            <a:custGeom>
              <a:avLst/>
              <a:gdLst/>
              <a:ahLst/>
              <a:cxnLst/>
              <a:rect l="l" t="t" r="r" b="b"/>
              <a:pathLst>
                <a:path w="6963" h="2866" extrusionOk="0">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2"/>
            <p:cNvSpPr/>
            <p:nvPr/>
          </p:nvSpPr>
          <p:spPr>
            <a:xfrm>
              <a:off x="4619600" y="595675"/>
              <a:ext cx="136300" cy="55725"/>
            </a:xfrm>
            <a:custGeom>
              <a:avLst/>
              <a:gdLst/>
              <a:ahLst/>
              <a:cxnLst/>
              <a:rect l="l" t="t" r="r" b="b"/>
              <a:pathLst>
                <a:path w="5452" h="2229" extrusionOk="0">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2"/>
            <p:cNvSpPr/>
            <p:nvPr/>
          </p:nvSpPr>
          <p:spPr>
            <a:xfrm>
              <a:off x="3408650" y="1299875"/>
              <a:ext cx="174075" cy="71650"/>
            </a:xfrm>
            <a:custGeom>
              <a:avLst/>
              <a:gdLst/>
              <a:ahLst/>
              <a:cxnLst/>
              <a:rect l="l" t="t" r="r" b="b"/>
              <a:pathLst>
                <a:path w="6963" h="2866" extrusionOk="0">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B1D9F1B-F770-9DE3-4E1A-39E2C4A64E5F}"/>
              </a:ext>
            </a:extLst>
          </p:cNvPr>
          <p:cNvSpPr>
            <a:spLocks noGrp="1"/>
          </p:cNvSpPr>
          <p:nvPr>
            <p:ph type="subTitle" idx="1"/>
          </p:nvPr>
        </p:nvSpPr>
        <p:spPr>
          <a:xfrm>
            <a:off x="1135295" y="868682"/>
            <a:ext cx="6516384" cy="3759067"/>
          </a:xfrm>
        </p:spPr>
        <p:txBody>
          <a:bodyPr/>
          <a:lstStyle/>
          <a:p>
            <a:pPr marL="139700" indent="0" algn="l">
              <a:buNone/>
            </a:pPr>
            <a:r>
              <a:rPr lang="en-US" b="0" i="0" dirty="0">
                <a:solidFill>
                  <a:schemeClr val="tx1"/>
                </a:solidFill>
                <a:effectLst/>
                <a:latin typeface="Söhne"/>
              </a:rPr>
              <a:t>In the disaster and healthcare management system, key roles and enterprises include:</a:t>
            </a:r>
          </a:p>
          <a:p>
            <a:pPr algn="l">
              <a:buFont typeface="Arial" panose="020B0604020202020204" pitchFamily="34" charset="0"/>
              <a:buChar char="•"/>
            </a:pPr>
            <a:r>
              <a:rPr lang="en-US" b="0" i="0" dirty="0">
                <a:solidFill>
                  <a:schemeClr val="tx1"/>
                </a:solidFill>
                <a:effectLst/>
                <a:latin typeface="Söhne"/>
              </a:rPr>
              <a:t>Medical Staff (Doctors, Nurses): Provide critical care and utilize system resources.</a:t>
            </a:r>
          </a:p>
          <a:p>
            <a:pPr algn="l">
              <a:buFont typeface="Arial" panose="020B0604020202020204" pitchFamily="34" charset="0"/>
              <a:buChar char="•"/>
            </a:pPr>
            <a:r>
              <a:rPr lang="en-US" b="0" i="0" dirty="0">
                <a:solidFill>
                  <a:schemeClr val="tx1"/>
                </a:solidFill>
                <a:effectLst/>
                <a:latin typeface="Söhne"/>
              </a:rPr>
              <a:t>Patients: Central focus, driving system's response and adaptation.</a:t>
            </a:r>
          </a:p>
          <a:p>
            <a:pPr algn="l">
              <a:buFont typeface="Arial" panose="020B0604020202020204" pitchFamily="34" charset="0"/>
              <a:buChar char="•"/>
            </a:pPr>
            <a:r>
              <a:rPr lang="en-US" b="0" i="0" dirty="0">
                <a:solidFill>
                  <a:schemeClr val="tx1"/>
                </a:solidFill>
                <a:effectLst/>
                <a:latin typeface="Söhne"/>
              </a:rPr>
              <a:t>Support Roles (Accountants, Logistic Teams): Manage finances and logistics.</a:t>
            </a:r>
          </a:p>
          <a:p>
            <a:pPr algn="l">
              <a:buFont typeface="Arial" panose="020B0604020202020204" pitchFamily="34" charset="0"/>
              <a:buChar char="•"/>
            </a:pPr>
            <a:r>
              <a:rPr lang="en-US" b="0" i="0" dirty="0">
                <a:solidFill>
                  <a:schemeClr val="tx1"/>
                </a:solidFill>
                <a:effectLst/>
                <a:latin typeface="Söhne"/>
              </a:rPr>
              <a:t>Emergency Responders (Search and Rescue, ERS): Conduct field operations based on system coordination.</a:t>
            </a:r>
          </a:p>
          <a:p>
            <a:pPr algn="l">
              <a:buFont typeface="Arial" panose="020B0604020202020204" pitchFamily="34" charset="0"/>
              <a:buChar char="•"/>
            </a:pPr>
            <a:r>
              <a:rPr lang="en-US" b="0" i="0" dirty="0">
                <a:solidFill>
                  <a:schemeClr val="tx1"/>
                </a:solidFill>
                <a:effectLst/>
                <a:latin typeface="Söhne"/>
              </a:rPr>
              <a:t>Volunteers: Supplement workforce, guided by the system's framework.</a:t>
            </a:r>
          </a:p>
          <a:p>
            <a:pPr algn="l">
              <a:buFont typeface="Arial" panose="020B0604020202020204" pitchFamily="34" charset="0"/>
              <a:buChar char="•"/>
            </a:pPr>
            <a:r>
              <a:rPr lang="en-US" b="0" i="0" dirty="0">
                <a:solidFill>
                  <a:schemeClr val="tx1"/>
                </a:solidFill>
                <a:effectLst/>
                <a:latin typeface="Söhne"/>
              </a:rPr>
              <a:t>Organizational Entities (Enterprise Team, Government, Hospitals, Supply Chain Team): Oversee system functionality, policy implementation, and resource allocation.</a:t>
            </a:r>
          </a:p>
          <a:p>
            <a:pPr algn="l">
              <a:buFont typeface="Arial" panose="020B0604020202020204" pitchFamily="34" charset="0"/>
              <a:buChar char="•"/>
            </a:pPr>
            <a:r>
              <a:rPr lang="en-US" b="0" i="0" dirty="0">
                <a:solidFill>
                  <a:schemeClr val="tx1"/>
                </a:solidFill>
                <a:effectLst/>
                <a:latin typeface="Söhne"/>
              </a:rPr>
              <a:t>External Partners (Funding Teams, Suppliers)**: Ensure financial and material supply continuity.</a:t>
            </a:r>
          </a:p>
        </p:txBody>
      </p:sp>
      <p:sp>
        <p:nvSpPr>
          <p:cNvPr id="3" name="Title 2">
            <a:extLst>
              <a:ext uri="{FF2B5EF4-FFF2-40B4-BE49-F238E27FC236}">
                <a16:creationId xmlns:a16="http://schemas.microsoft.com/office/drawing/2014/main" id="{AED4E9D8-D5B7-4A7D-6A27-B7D7C1331FB8}"/>
              </a:ext>
            </a:extLst>
          </p:cNvPr>
          <p:cNvSpPr>
            <a:spLocks noGrp="1"/>
          </p:cNvSpPr>
          <p:nvPr>
            <p:ph type="title"/>
          </p:nvPr>
        </p:nvSpPr>
        <p:spPr>
          <a:xfrm>
            <a:off x="2166224" y="281282"/>
            <a:ext cx="4817100" cy="587400"/>
          </a:xfrm>
        </p:spPr>
        <p:txBody>
          <a:bodyPr/>
          <a:lstStyle/>
          <a:p>
            <a:r>
              <a:rPr lang="en-US" dirty="0"/>
              <a:t>Roles and Enterprises</a:t>
            </a:r>
          </a:p>
        </p:txBody>
      </p:sp>
    </p:spTree>
    <p:extLst>
      <p:ext uri="{BB962C8B-B14F-4D97-AF65-F5344CB8AC3E}">
        <p14:creationId xmlns:p14="http://schemas.microsoft.com/office/powerpoint/2010/main" val="172796560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960D4F-2987-8B58-9ED9-AA75448208C5}"/>
              </a:ext>
            </a:extLst>
          </p:cNvPr>
          <p:cNvSpPr>
            <a:spLocks noGrp="1"/>
          </p:cNvSpPr>
          <p:nvPr>
            <p:ph type="title"/>
          </p:nvPr>
        </p:nvSpPr>
        <p:spPr>
          <a:xfrm>
            <a:off x="810848" y="144284"/>
            <a:ext cx="5652408" cy="587400"/>
          </a:xfrm>
        </p:spPr>
        <p:txBody>
          <a:bodyPr/>
          <a:lstStyle/>
          <a:p>
            <a:r>
              <a:rPr lang="en-US" sz="2000" dirty="0"/>
              <a:t>Terminate Doctor</a:t>
            </a:r>
          </a:p>
        </p:txBody>
      </p:sp>
      <p:pic>
        <p:nvPicPr>
          <p:cNvPr id="4" name="Picture 3">
            <a:extLst>
              <a:ext uri="{FF2B5EF4-FFF2-40B4-BE49-F238E27FC236}">
                <a16:creationId xmlns:a16="http://schemas.microsoft.com/office/drawing/2014/main" id="{D798728C-7201-3540-F805-EF02FE773A71}"/>
              </a:ext>
            </a:extLst>
          </p:cNvPr>
          <p:cNvPicPr>
            <a:picLocks noChangeAspect="1"/>
          </p:cNvPicPr>
          <p:nvPr/>
        </p:nvPicPr>
        <p:blipFill>
          <a:blip r:embed="rId2"/>
          <a:stretch>
            <a:fillRect/>
          </a:stretch>
        </p:blipFill>
        <p:spPr>
          <a:xfrm>
            <a:off x="1602036" y="872372"/>
            <a:ext cx="5735333" cy="3622523"/>
          </a:xfrm>
          <a:prstGeom prst="rect">
            <a:avLst/>
          </a:prstGeom>
        </p:spPr>
      </p:pic>
    </p:spTree>
    <p:extLst>
      <p:ext uri="{BB962C8B-B14F-4D97-AF65-F5344CB8AC3E}">
        <p14:creationId xmlns:p14="http://schemas.microsoft.com/office/powerpoint/2010/main" val="427649836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theme/theme1.xml><?xml version="1.0" encoding="utf-8"?>
<a:theme xmlns:a="http://schemas.openxmlformats.org/drawingml/2006/main"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603</Words>
  <Application>Microsoft Office PowerPoint</Application>
  <PresentationFormat>On-screen Show (16:9)</PresentationFormat>
  <Paragraphs>85</Paragraphs>
  <Slides>47</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DM Sans</vt:lpstr>
      <vt:lpstr>DM Sans Medium</vt:lpstr>
      <vt:lpstr>Nunito Light</vt:lpstr>
      <vt:lpstr>Darker Grotesque Light</vt:lpstr>
      <vt:lpstr>Archivo Black</vt:lpstr>
      <vt:lpstr>Epilogue</vt:lpstr>
      <vt:lpstr>Söhne</vt:lpstr>
      <vt:lpstr>Forests &amp; Jungles: Consequences of Deforestation by Slidesgo</vt:lpstr>
      <vt:lpstr>Disaster and Healthcare Management</vt:lpstr>
      <vt:lpstr>PowerPoint Presentation</vt:lpstr>
      <vt:lpstr>Contents </vt:lpstr>
      <vt:lpstr>Group Members</vt:lpstr>
      <vt:lpstr>Introduction</vt:lpstr>
      <vt:lpstr>Strengthening Response and Resilience: Advanced Disaster and Healthcare Management Systems</vt:lpstr>
      <vt:lpstr>Objective of the System</vt:lpstr>
      <vt:lpstr>Roles and Enterprises</vt:lpstr>
      <vt:lpstr>Terminate Doctor</vt:lpstr>
      <vt:lpstr>Discharge Patient</vt:lpstr>
      <vt:lpstr>Adding Doctor Details</vt:lpstr>
      <vt:lpstr>Doctor Database</vt:lpstr>
      <vt:lpstr>Edit/ Update Doctor Details</vt:lpstr>
      <vt:lpstr>View Doctor Information</vt:lpstr>
      <vt:lpstr>Doctor Work Area</vt:lpstr>
      <vt:lpstr>Add Donor Details</vt:lpstr>
      <vt:lpstr>Donor Records </vt:lpstr>
      <vt:lpstr>Edit Donor Records</vt:lpstr>
      <vt:lpstr>View Donor Details</vt:lpstr>
      <vt:lpstr>Hospital Login</vt:lpstr>
      <vt:lpstr>Hospital Main Page</vt:lpstr>
      <vt:lpstr>Admit Patient</vt:lpstr>
      <vt:lpstr>Patient Record Dashboard</vt:lpstr>
      <vt:lpstr>Edit Patient Record</vt:lpstr>
      <vt:lpstr>View Patient Details</vt:lpstr>
      <vt:lpstr>Disaster Recovery Login</vt:lpstr>
      <vt:lpstr>Managed by Admin</vt:lpstr>
      <vt:lpstr>Fund Raise Request</vt:lpstr>
      <vt:lpstr>Fundraiser Work area</vt:lpstr>
      <vt:lpstr>View members in Teams</vt:lpstr>
      <vt:lpstr>Manage Members</vt:lpstr>
      <vt:lpstr>Volunteer Dashboard</vt:lpstr>
      <vt:lpstr>Make a Donation</vt:lpstr>
      <vt:lpstr>Student Home Page</vt:lpstr>
      <vt:lpstr>Customer Workarea</vt:lpstr>
      <vt:lpstr>Workarea</vt:lpstr>
      <vt:lpstr>Home Page</vt:lpstr>
      <vt:lpstr>Incident Tracker</vt:lpstr>
      <vt:lpstr>Fundraise Request</vt:lpstr>
      <vt:lpstr>Past Raise Request</vt:lpstr>
      <vt:lpstr>Governor Settings</vt:lpstr>
      <vt:lpstr>Request to be a Volunteer</vt:lpstr>
      <vt:lpstr>View Past Request</vt:lpstr>
      <vt:lpstr>Home Page for Logistics</vt:lpstr>
      <vt:lpstr>Dashboard</vt:lpstr>
      <vt:lpstr>Disaster Review</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and Healthcare Management</dc:title>
  <dc:creator>Pranav Krishna</dc:creator>
  <cp:lastModifiedBy>Pranav Krishna</cp:lastModifiedBy>
  <cp:revision>20</cp:revision>
  <dcterms:modified xsi:type="dcterms:W3CDTF">2023-12-11T18:42:01Z</dcterms:modified>
</cp:coreProperties>
</file>